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6" r:id="rId2"/>
    <p:sldId id="267" r:id="rId3"/>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C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6305" autoAdjust="0"/>
  </p:normalViewPr>
  <p:slideViewPr>
    <p:cSldViewPr snapToGrid="0">
      <p:cViewPr varScale="1">
        <p:scale>
          <a:sx n="38" d="100"/>
          <a:sy n="38" d="100"/>
        </p:scale>
        <p:origin x="2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5F46921-3F2A-43CC-9D40-D339E1A46CED}" type="datetimeFigureOut">
              <a:rPr lang="de-DE" smtClean="0"/>
              <a:t>09.10.2024</a:t>
            </a:fld>
            <a:endParaRPr lang="de-DE"/>
          </a:p>
        </p:txBody>
      </p:sp>
      <p:sp>
        <p:nvSpPr>
          <p:cNvPr id="4" name="Folienbildplatzhalter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A6465E7-51A5-42FE-8B57-8731F9EF8CC5}" type="slidenum">
              <a:rPr lang="de-DE" smtClean="0"/>
              <a:t>‹Nr.›</a:t>
            </a:fld>
            <a:endParaRPr lang="de-DE"/>
          </a:p>
        </p:txBody>
      </p:sp>
    </p:spTree>
    <p:extLst>
      <p:ext uri="{BB962C8B-B14F-4D97-AF65-F5344CB8AC3E}">
        <p14:creationId xmlns:p14="http://schemas.microsoft.com/office/powerpoint/2010/main" val="1432301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tx1"/>
                </a:solidFill>
                <a:latin typeface="Times New Roman" panose="02020603050405020304" pitchFamily="18" charset="0"/>
                <a:cs typeface="Times New Roman" panose="02020603050405020304" pitchFamily="18" charset="0"/>
              </a:rPr>
              <a:t> zu Werke von F. von Schirach: eine </a:t>
            </a:r>
            <a:r>
              <a:rPr lang="de-DE" sz="1200" dirty="0">
                <a:solidFill>
                  <a:srgbClr val="FF0000"/>
                </a:solidFill>
                <a:latin typeface="Times New Roman" panose="02020603050405020304" pitchFamily="18" charset="0"/>
                <a:cs typeface="Times New Roman" panose="02020603050405020304" pitchFamily="18" charset="0"/>
              </a:rPr>
              <a:t>Literaturfrage ist gut, aber nicht ich hab keine Ahnung ob man das kennen kann, ich </a:t>
            </a:r>
            <a:r>
              <a:rPr lang="de-DE" sz="1200" dirty="0" err="1">
                <a:solidFill>
                  <a:srgbClr val="FF0000"/>
                </a:solidFill>
                <a:latin typeface="Times New Roman" panose="02020603050405020304" pitchFamily="18" charset="0"/>
                <a:cs typeface="Times New Roman" panose="02020603050405020304" pitchFamily="18" charset="0"/>
              </a:rPr>
              <a:t>kenns</a:t>
            </a:r>
            <a:r>
              <a:rPr lang="de-DE" sz="1200" dirty="0">
                <a:solidFill>
                  <a:srgbClr val="FF0000"/>
                </a:solidFill>
                <a:latin typeface="Times New Roman" panose="02020603050405020304" pitchFamily="18" charset="0"/>
                <a:cs typeface="Times New Roman" panose="02020603050405020304" pitchFamily="18" charset="0"/>
              </a:rPr>
              <a:t> halt nicht…</a:t>
            </a:r>
            <a:endParaRPr lang="de-DE" dirty="0"/>
          </a:p>
        </p:txBody>
      </p:sp>
      <p:sp>
        <p:nvSpPr>
          <p:cNvPr id="4" name="Foliennummernplatzhalter 3"/>
          <p:cNvSpPr>
            <a:spLocks noGrp="1"/>
          </p:cNvSpPr>
          <p:nvPr>
            <p:ph type="sldNum" sz="quarter" idx="5"/>
          </p:nvPr>
        </p:nvSpPr>
        <p:spPr/>
        <p:txBody>
          <a:bodyPr/>
          <a:lstStyle/>
          <a:p>
            <a:fld id="{6A6465E7-51A5-42FE-8B57-8731F9EF8CC5}" type="slidenum">
              <a:rPr lang="de-DE" smtClean="0"/>
              <a:t>2</a:t>
            </a:fld>
            <a:endParaRPr lang="de-DE"/>
          </a:p>
        </p:txBody>
      </p:sp>
    </p:spTree>
    <p:extLst>
      <p:ext uri="{BB962C8B-B14F-4D97-AF65-F5344CB8AC3E}">
        <p14:creationId xmlns:p14="http://schemas.microsoft.com/office/powerpoint/2010/main" val="2486475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09.10.2024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405481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09.10.2024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55799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09.10.2024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59450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09.10.2024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96829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CADA754-414F-40C5-9FBE-9201CF215DAD}" type="datetimeFigureOut">
              <a:rPr lang="de-DE" smtClean="0"/>
              <a:t>09.10.2024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329696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CADA754-414F-40C5-9FBE-9201CF215DAD}" type="datetimeFigureOut">
              <a:rPr lang="de-DE" smtClean="0"/>
              <a:t>09.10.2024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99272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4453467"/>
            <a:ext cx="2901255"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4453467"/>
            <a:ext cx="2915543"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CADA754-414F-40C5-9FBE-9201CF215DAD}" type="datetimeFigureOut">
              <a:rPr lang="de-DE" smtClean="0"/>
              <a:t>09.10.2024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63264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CADA754-414F-40C5-9FBE-9201CF215DAD}" type="datetimeFigureOut">
              <a:rPr lang="de-DE" smtClean="0"/>
              <a:t>09.10.2024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92192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DA754-414F-40C5-9FBE-9201CF215DAD}" type="datetimeFigureOut">
              <a:rPr lang="de-DE" smtClean="0"/>
              <a:t>09.10.2024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79998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CADA754-414F-40C5-9FBE-9201CF215DAD}" type="datetimeFigureOut">
              <a:rPr lang="de-DE" smtClean="0"/>
              <a:t>09.10.2024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6081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CADA754-414F-40C5-9FBE-9201CF215DAD}" type="datetimeFigureOut">
              <a:rPr lang="de-DE" smtClean="0"/>
              <a:t>09.10.2024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458384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CADA754-414F-40C5-9FBE-9201CF215DAD}" type="datetimeFigureOut">
              <a:rPr lang="de-DE" smtClean="0"/>
              <a:t>09.10.2024</a:t>
            </a:fld>
            <a:endParaRPr lang="de-D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626487D-8E58-4A31-BBD1-C43AA9BF609F}" type="slidenum">
              <a:rPr lang="de-DE" smtClean="0"/>
              <a:t>‹Nr.›</a:t>
            </a:fld>
            <a:endParaRPr lang="de-DE"/>
          </a:p>
        </p:txBody>
      </p:sp>
    </p:spTree>
    <p:extLst>
      <p:ext uri="{BB962C8B-B14F-4D97-AF65-F5344CB8AC3E}">
        <p14:creationId xmlns:p14="http://schemas.microsoft.com/office/powerpoint/2010/main" val="163123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uppieren 55">
            <a:extLst>
              <a:ext uri="{FF2B5EF4-FFF2-40B4-BE49-F238E27FC236}">
                <a16:creationId xmlns:a16="http://schemas.microsoft.com/office/drawing/2014/main" id="{FE6F8994-AA12-E8EB-4F61-86FA4FEB86DE}"/>
              </a:ext>
            </a:extLst>
          </p:cNvPr>
          <p:cNvGrpSpPr/>
          <p:nvPr/>
        </p:nvGrpSpPr>
        <p:grpSpPr>
          <a:xfrm>
            <a:off x="482600" y="-33862"/>
            <a:ext cx="5892800" cy="887100"/>
            <a:chOff x="622300" y="109443"/>
            <a:chExt cx="5892800" cy="887100"/>
          </a:xfrm>
        </p:grpSpPr>
        <p:sp>
          <p:nvSpPr>
            <p:cNvPr id="57" name="Textfeld 56">
              <a:extLst>
                <a:ext uri="{FF2B5EF4-FFF2-40B4-BE49-F238E27FC236}">
                  <a16:creationId xmlns:a16="http://schemas.microsoft.com/office/drawing/2014/main" id="{B24FED8D-A3A5-A630-BA66-433C903823A4}"/>
                </a:ext>
              </a:extLst>
            </p:cNvPr>
            <p:cNvSpPr txBox="1"/>
            <p:nvPr/>
          </p:nvSpPr>
          <p:spPr>
            <a:xfrm>
              <a:off x="622300" y="109443"/>
              <a:ext cx="5892800" cy="615553"/>
            </a:xfrm>
            <a:prstGeom prst="rect">
              <a:avLst/>
            </a:prstGeom>
            <a:noFill/>
          </p:spPr>
          <p:txBody>
            <a:bodyPr wrap="square" rtlCol="0">
              <a:spAutoFit/>
            </a:bodyPr>
            <a:lstStyle/>
            <a:p>
              <a:r>
                <a:rPr lang="de-DE" b="1" u="sng" dirty="0">
                  <a:latin typeface="Times New Roman" panose="02020603050405020304" pitchFamily="18" charset="0"/>
                  <a:cs typeface="Times New Roman" panose="02020603050405020304" pitchFamily="18" charset="0"/>
                </a:rPr>
                <a:t>Gemeinsamkeiten 2.0</a:t>
              </a:r>
              <a:r>
                <a:rPr lang="de-DE" sz="1600" dirty="0">
                  <a:latin typeface="Times New Roman" panose="02020603050405020304" pitchFamily="18" charset="0"/>
                  <a:cs typeface="Times New Roman" panose="02020603050405020304" pitchFamily="18" charset="0"/>
                </a:rPr>
                <a:t>			</a:t>
              </a:r>
              <a:r>
                <a:rPr lang="de-DE" sz="1400" dirty="0">
                  <a:latin typeface="Times New Roman" panose="02020603050405020304" pitchFamily="18" charset="0"/>
                  <a:cs typeface="Times New Roman" panose="02020603050405020304" pitchFamily="18" charset="0"/>
                </a:rPr>
                <a:t>Team: ____________________</a:t>
              </a:r>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pic>
          <p:nvPicPr>
            <p:cNvPr id="58" name="Grafik 57">
              <a:extLst>
                <a:ext uri="{FF2B5EF4-FFF2-40B4-BE49-F238E27FC236}">
                  <a16:creationId xmlns:a16="http://schemas.microsoft.com/office/drawing/2014/main" id="{3B1220F2-8F26-CDF4-09EF-D36F6ECFFC3A}"/>
                </a:ext>
              </a:extLst>
            </p:cNvPr>
            <p:cNvPicPr>
              <a:picLocks noChangeAspect="1"/>
            </p:cNvPicPr>
            <p:nvPr/>
          </p:nvPicPr>
          <p:blipFill>
            <a:blip r:embed="rId2"/>
            <a:stretch>
              <a:fillRect/>
            </a:stretch>
          </p:blipFill>
          <p:spPr>
            <a:xfrm>
              <a:off x="935644" y="528543"/>
              <a:ext cx="4986712" cy="468000"/>
            </a:xfrm>
            <a:prstGeom prst="rect">
              <a:avLst/>
            </a:prstGeom>
          </p:spPr>
        </p:pic>
      </p:grpSp>
      <p:sp>
        <p:nvSpPr>
          <p:cNvPr id="62" name="Rechteck: abgerundete Ecken 61">
            <a:extLst>
              <a:ext uri="{FF2B5EF4-FFF2-40B4-BE49-F238E27FC236}">
                <a16:creationId xmlns:a16="http://schemas.microsoft.com/office/drawing/2014/main" id="{9AF1FD30-0E66-6B23-EFA7-9FCD3F7342DF}"/>
              </a:ext>
            </a:extLst>
          </p:cNvPr>
          <p:cNvSpPr/>
          <p:nvPr/>
        </p:nvSpPr>
        <p:spPr>
          <a:xfrm>
            <a:off x="243063"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Wien</a:t>
            </a:r>
          </a:p>
        </p:txBody>
      </p:sp>
      <p:sp>
        <p:nvSpPr>
          <p:cNvPr id="63" name="Rechteck: abgerundete Ecken 62">
            <a:extLst>
              <a:ext uri="{FF2B5EF4-FFF2-40B4-BE49-F238E27FC236}">
                <a16:creationId xmlns:a16="http://schemas.microsoft.com/office/drawing/2014/main" id="{B084040A-A538-DC9E-5217-E10BBC70B680}"/>
              </a:ext>
            </a:extLst>
          </p:cNvPr>
          <p:cNvSpPr/>
          <p:nvPr/>
        </p:nvSpPr>
        <p:spPr>
          <a:xfrm>
            <a:off x="1241940"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Bratislava</a:t>
            </a:r>
          </a:p>
        </p:txBody>
      </p:sp>
      <p:sp>
        <p:nvSpPr>
          <p:cNvPr id="64" name="Rechteck: abgerundete Ecken 63">
            <a:extLst>
              <a:ext uri="{FF2B5EF4-FFF2-40B4-BE49-F238E27FC236}">
                <a16:creationId xmlns:a16="http://schemas.microsoft.com/office/drawing/2014/main" id="{BC458774-B23E-1062-BE50-4258AB02ECF2}"/>
              </a:ext>
            </a:extLst>
          </p:cNvPr>
          <p:cNvSpPr/>
          <p:nvPr/>
        </p:nvSpPr>
        <p:spPr>
          <a:xfrm>
            <a:off x="2240817"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Belgrad</a:t>
            </a:r>
          </a:p>
        </p:txBody>
      </p:sp>
      <p:sp>
        <p:nvSpPr>
          <p:cNvPr id="65" name="Rechteck: abgerundete Ecken 64">
            <a:extLst>
              <a:ext uri="{FF2B5EF4-FFF2-40B4-BE49-F238E27FC236}">
                <a16:creationId xmlns:a16="http://schemas.microsoft.com/office/drawing/2014/main" id="{20DF8965-6ECA-A257-76F4-BE97E6B11C26}"/>
              </a:ext>
            </a:extLst>
          </p:cNvPr>
          <p:cNvSpPr/>
          <p:nvPr/>
        </p:nvSpPr>
        <p:spPr>
          <a:xfrm>
            <a:off x="3239693"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Budapest</a:t>
            </a:r>
          </a:p>
        </p:txBody>
      </p:sp>
      <p:sp>
        <p:nvSpPr>
          <p:cNvPr id="66" name="Rechteck 65">
            <a:extLst>
              <a:ext uri="{FF2B5EF4-FFF2-40B4-BE49-F238E27FC236}">
                <a16:creationId xmlns:a16="http://schemas.microsoft.com/office/drawing/2014/main" id="{CBC88832-7D53-4684-BAA9-C623B830C3D3}"/>
              </a:ext>
            </a:extLst>
          </p:cNvPr>
          <p:cNvSpPr/>
          <p:nvPr/>
        </p:nvSpPr>
        <p:spPr>
          <a:xfrm>
            <a:off x="4114335" y="1634879"/>
            <a:ext cx="684000" cy="288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Antwort</a:t>
            </a:r>
          </a:p>
        </p:txBody>
      </p:sp>
      <p:sp>
        <p:nvSpPr>
          <p:cNvPr id="67" name="Textfeld 66">
            <a:extLst>
              <a:ext uri="{FF2B5EF4-FFF2-40B4-BE49-F238E27FC236}">
                <a16:creationId xmlns:a16="http://schemas.microsoft.com/office/drawing/2014/main" id="{5BE86C54-04AF-0223-5BC6-B6CF4829FAAA}"/>
              </a:ext>
            </a:extLst>
          </p:cNvPr>
          <p:cNvSpPr txBox="1"/>
          <p:nvPr/>
        </p:nvSpPr>
        <p:spPr>
          <a:xfrm>
            <a:off x="139700" y="750026"/>
            <a:ext cx="6578600" cy="900246"/>
          </a:xfrm>
          <a:prstGeom prst="rect">
            <a:avLst/>
          </a:prstGeom>
          <a:noFill/>
        </p:spPr>
        <p:txBody>
          <a:bodyPr wrap="square" rtlCol="0">
            <a:spAutoFit/>
          </a:bodyPr>
          <a:lstStyle/>
          <a:p>
            <a:pPr algn="just"/>
            <a:r>
              <a:rPr lang="de-DE" sz="1050" dirty="0">
                <a:latin typeface="Times New Roman" panose="02020603050405020304" pitchFamily="18" charset="0"/>
                <a:cs typeface="Times New Roman" panose="02020603050405020304" pitchFamily="18" charset="0"/>
              </a:rPr>
              <a:t>Gesucht sind prägnante Gemeinsamkeiten, die sich durch die Verbindung zwischen vier Hinweisen finden lassen.</a:t>
            </a:r>
          </a:p>
          <a:p>
            <a:pPr algn="just"/>
            <a:r>
              <a:rPr lang="de-DE" sz="1050" dirty="0">
                <a:latin typeface="Times New Roman" panose="02020603050405020304" pitchFamily="18" charset="0"/>
                <a:cs typeface="Times New Roman" panose="02020603050405020304" pitchFamily="18" charset="0"/>
              </a:rPr>
              <a:t>Zu Beginn ist nur ein Hinweis gegeben. Benötigt das Team einen weiteren Hinweis, kann es die verdeckten Felder in der Reihenfolge von links nach rechts mit einer Münze freirubbeln. Wird die Gemeinsamkeit erkannt, gibt es 0,5 Punkte. Pro nicht freigerubbeltem Feld erhält das Team einen Bonus von 0,5 Punkten.</a:t>
            </a:r>
          </a:p>
          <a:p>
            <a:pPr algn="just"/>
            <a:r>
              <a:rPr lang="de-DE" sz="1050" dirty="0">
                <a:latin typeface="Times New Roman" panose="02020603050405020304" pitchFamily="18" charset="0"/>
                <a:cs typeface="Times New Roman" panose="02020603050405020304" pitchFamily="18" charset="0"/>
              </a:rPr>
              <a:t>Das folgende Beispiel soll den gewünschten Gedankengang verdeutlichen:</a:t>
            </a:r>
          </a:p>
        </p:txBody>
      </p:sp>
      <p:sp>
        <p:nvSpPr>
          <p:cNvPr id="68" name="Rechteck 67">
            <a:extLst>
              <a:ext uri="{FF2B5EF4-FFF2-40B4-BE49-F238E27FC236}">
                <a16:creationId xmlns:a16="http://schemas.microsoft.com/office/drawing/2014/main" id="{BDA22ED1-950A-CEBF-CBC2-5D66050A2F1B}"/>
              </a:ext>
            </a:extLst>
          </p:cNvPr>
          <p:cNvSpPr/>
          <p:nvPr/>
        </p:nvSpPr>
        <p:spPr>
          <a:xfrm>
            <a:off x="4992420" y="1680674"/>
            <a:ext cx="1636481" cy="288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Hauptstädte an der Donau</a:t>
            </a:r>
          </a:p>
        </p:txBody>
      </p:sp>
      <p:cxnSp>
        <p:nvCxnSpPr>
          <p:cNvPr id="70" name="Gerade Verbindung mit Pfeil 69">
            <a:extLst>
              <a:ext uri="{FF2B5EF4-FFF2-40B4-BE49-F238E27FC236}">
                <a16:creationId xmlns:a16="http://schemas.microsoft.com/office/drawing/2014/main" id="{59336148-BDF4-6DFF-FD72-9B5E368ABE45}"/>
              </a:ext>
            </a:extLst>
          </p:cNvPr>
          <p:cNvCxnSpPr/>
          <p:nvPr/>
        </p:nvCxnSpPr>
        <p:spPr>
          <a:xfrm>
            <a:off x="4206241" y="1862530"/>
            <a:ext cx="576000" cy="0"/>
          </a:xfrm>
          <a:prstGeom prst="straightConnector1">
            <a:avLst/>
          </a:prstGeom>
          <a:ln w="25400">
            <a:solidFill>
              <a:srgbClr val="172C51"/>
            </a:solidFill>
            <a:tailEnd type="triangle" w="lg" len="med"/>
          </a:ln>
        </p:spPr>
        <p:style>
          <a:lnRef idx="1">
            <a:schemeClr val="accent1"/>
          </a:lnRef>
          <a:fillRef idx="0">
            <a:schemeClr val="accent1"/>
          </a:fillRef>
          <a:effectRef idx="0">
            <a:schemeClr val="accent1"/>
          </a:effectRef>
          <a:fontRef idx="minor">
            <a:schemeClr val="tx1"/>
          </a:fontRef>
        </p:style>
      </p:cxnSp>
      <p:sp>
        <p:nvSpPr>
          <p:cNvPr id="102" name="Rechteck: abgerundete Ecken 101">
            <a:extLst>
              <a:ext uri="{FF2B5EF4-FFF2-40B4-BE49-F238E27FC236}">
                <a16:creationId xmlns:a16="http://schemas.microsoft.com/office/drawing/2014/main" id="{3D97B86B-F204-4D84-366F-D455845B00F9}"/>
              </a:ext>
            </a:extLst>
          </p:cNvPr>
          <p:cNvSpPr/>
          <p:nvPr/>
        </p:nvSpPr>
        <p:spPr>
          <a:xfrm>
            <a:off x="29870" y="35842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Stempel</a:t>
            </a:r>
          </a:p>
        </p:txBody>
      </p:sp>
      <p:sp>
        <p:nvSpPr>
          <p:cNvPr id="103" name="Rechteck: abgerundete Ecken 102">
            <a:extLst>
              <a:ext uri="{FF2B5EF4-FFF2-40B4-BE49-F238E27FC236}">
                <a16:creationId xmlns:a16="http://schemas.microsoft.com/office/drawing/2014/main" id="{094C076D-0F64-D2CC-EB72-87E39AB753B9}"/>
              </a:ext>
            </a:extLst>
          </p:cNvPr>
          <p:cNvSpPr/>
          <p:nvPr/>
        </p:nvSpPr>
        <p:spPr>
          <a:xfrm>
            <a:off x="1816316" y="35842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Griffel</a:t>
            </a:r>
          </a:p>
        </p:txBody>
      </p:sp>
      <p:sp>
        <p:nvSpPr>
          <p:cNvPr id="104" name="Rechteck: abgerundete Ecken 103">
            <a:extLst>
              <a:ext uri="{FF2B5EF4-FFF2-40B4-BE49-F238E27FC236}">
                <a16:creationId xmlns:a16="http://schemas.microsoft.com/office/drawing/2014/main" id="{6FC45AD4-CA05-763E-9F82-AD986BA9BD84}"/>
              </a:ext>
            </a:extLst>
          </p:cNvPr>
          <p:cNvSpPr/>
          <p:nvPr/>
        </p:nvSpPr>
        <p:spPr>
          <a:xfrm>
            <a:off x="3602762" y="35842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Narbe</a:t>
            </a:r>
          </a:p>
        </p:txBody>
      </p:sp>
      <p:sp>
        <p:nvSpPr>
          <p:cNvPr id="105" name="Rechteck: abgerundete Ecken 104">
            <a:extLst>
              <a:ext uri="{FF2B5EF4-FFF2-40B4-BE49-F238E27FC236}">
                <a16:creationId xmlns:a16="http://schemas.microsoft.com/office/drawing/2014/main" id="{CB2D32A5-EA8C-F72E-CBC8-3A72E9FEAF73}"/>
              </a:ext>
            </a:extLst>
          </p:cNvPr>
          <p:cNvSpPr/>
          <p:nvPr/>
        </p:nvSpPr>
        <p:spPr>
          <a:xfrm>
            <a:off x="5389207" y="35842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Staubblatt</a:t>
            </a:r>
          </a:p>
        </p:txBody>
      </p:sp>
      <p:sp>
        <p:nvSpPr>
          <p:cNvPr id="106" name="Rechteck 105">
            <a:extLst>
              <a:ext uri="{FF2B5EF4-FFF2-40B4-BE49-F238E27FC236}">
                <a16:creationId xmlns:a16="http://schemas.microsoft.com/office/drawing/2014/main" id="{A9D4B282-DEEB-1755-AD9E-A0704AE7B358}"/>
              </a:ext>
            </a:extLst>
          </p:cNvPr>
          <p:cNvSpPr/>
          <p:nvPr/>
        </p:nvSpPr>
        <p:spPr>
          <a:xfrm>
            <a:off x="1989000" y="4151735"/>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8" name="Textfeld 17">
            <a:extLst>
              <a:ext uri="{FF2B5EF4-FFF2-40B4-BE49-F238E27FC236}">
                <a16:creationId xmlns:a16="http://schemas.microsoft.com/office/drawing/2014/main" id="{E5DD54CC-B192-7B7F-5A0F-B2117C4FB2F5}"/>
              </a:ext>
            </a:extLst>
          </p:cNvPr>
          <p:cNvSpPr txBox="1"/>
          <p:nvPr/>
        </p:nvSpPr>
        <p:spPr>
          <a:xfrm>
            <a:off x="73706" y="3295396"/>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2</a:t>
            </a:r>
          </a:p>
        </p:txBody>
      </p:sp>
      <p:sp>
        <p:nvSpPr>
          <p:cNvPr id="20" name="Rechteck: abgerundete Ecken 19">
            <a:extLst>
              <a:ext uri="{FF2B5EF4-FFF2-40B4-BE49-F238E27FC236}">
                <a16:creationId xmlns:a16="http://schemas.microsoft.com/office/drawing/2014/main" id="{F52830ED-EA51-0D98-73AC-A904F1A2FC2B}"/>
              </a:ext>
            </a:extLst>
          </p:cNvPr>
          <p:cNvSpPr/>
          <p:nvPr/>
        </p:nvSpPr>
        <p:spPr>
          <a:xfrm>
            <a:off x="31410" y="482257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Leda mit dem Schwan</a:t>
            </a:r>
          </a:p>
        </p:txBody>
      </p:sp>
      <p:sp>
        <p:nvSpPr>
          <p:cNvPr id="21" name="Rechteck: abgerundete Ecken 20">
            <a:extLst>
              <a:ext uri="{FF2B5EF4-FFF2-40B4-BE49-F238E27FC236}">
                <a16:creationId xmlns:a16="http://schemas.microsoft.com/office/drawing/2014/main" id="{3D09EDEC-DB7B-7D97-6404-9572530834F7}"/>
              </a:ext>
            </a:extLst>
          </p:cNvPr>
          <p:cNvSpPr/>
          <p:nvPr/>
        </p:nvSpPr>
        <p:spPr>
          <a:xfrm>
            <a:off x="1817961" y="482257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Felsgrotten-madonna</a:t>
            </a:r>
          </a:p>
        </p:txBody>
      </p:sp>
      <p:sp>
        <p:nvSpPr>
          <p:cNvPr id="27" name="Rechteck: abgerundete Ecken 26">
            <a:extLst>
              <a:ext uri="{FF2B5EF4-FFF2-40B4-BE49-F238E27FC236}">
                <a16:creationId xmlns:a16="http://schemas.microsoft.com/office/drawing/2014/main" id="{E3D39331-99B8-08FF-9C2D-119561168C4A}"/>
              </a:ext>
            </a:extLst>
          </p:cNvPr>
          <p:cNvSpPr/>
          <p:nvPr/>
        </p:nvSpPr>
        <p:spPr>
          <a:xfrm>
            <a:off x="3604514" y="482257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Das Abendmahl</a:t>
            </a:r>
          </a:p>
        </p:txBody>
      </p:sp>
      <p:sp>
        <p:nvSpPr>
          <p:cNvPr id="33" name="Rechteck: abgerundete Ecken 32">
            <a:extLst>
              <a:ext uri="{FF2B5EF4-FFF2-40B4-BE49-F238E27FC236}">
                <a16:creationId xmlns:a16="http://schemas.microsoft.com/office/drawing/2014/main" id="{52E99636-A6BC-7896-EABC-12834627A80C}"/>
              </a:ext>
            </a:extLst>
          </p:cNvPr>
          <p:cNvSpPr/>
          <p:nvPr/>
        </p:nvSpPr>
        <p:spPr>
          <a:xfrm>
            <a:off x="5391065" y="482257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Mona Lisa</a:t>
            </a:r>
          </a:p>
        </p:txBody>
      </p:sp>
      <p:sp>
        <p:nvSpPr>
          <p:cNvPr id="39" name="Rechteck 38">
            <a:extLst>
              <a:ext uri="{FF2B5EF4-FFF2-40B4-BE49-F238E27FC236}">
                <a16:creationId xmlns:a16="http://schemas.microsoft.com/office/drawing/2014/main" id="{B3834AA7-544D-D92B-4F9F-B6E5805AC8D6}"/>
              </a:ext>
            </a:extLst>
          </p:cNvPr>
          <p:cNvSpPr/>
          <p:nvPr/>
        </p:nvSpPr>
        <p:spPr>
          <a:xfrm>
            <a:off x="1989000" y="538362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97" name="Rechteck: abgerundete Ecken 96">
            <a:extLst>
              <a:ext uri="{FF2B5EF4-FFF2-40B4-BE49-F238E27FC236}">
                <a16:creationId xmlns:a16="http://schemas.microsoft.com/office/drawing/2014/main" id="{6BC9C75A-D439-9C97-0E0B-E1D797857BA1}"/>
              </a:ext>
            </a:extLst>
          </p:cNvPr>
          <p:cNvSpPr/>
          <p:nvPr/>
        </p:nvSpPr>
        <p:spPr>
          <a:xfrm>
            <a:off x="29870" y="60607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Himmel</a:t>
            </a:r>
          </a:p>
        </p:txBody>
      </p:sp>
      <p:sp>
        <p:nvSpPr>
          <p:cNvPr id="98" name="Rechteck: abgerundete Ecken 97">
            <a:extLst>
              <a:ext uri="{FF2B5EF4-FFF2-40B4-BE49-F238E27FC236}">
                <a16:creationId xmlns:a16="http://schemas.microsoft.com/office/drawing/2014/main" id="{95E71B03-3BEE-046C-6FB0-B082F4DFA788}"/>
              </a:ext>
            </a:extLst>
          </p:cNvPr>
          <p:cNvSpPr/>
          <p:nvPr/>
        </p:nvSpPr>
        <p:spPr>
          <a:xfrm>
            <a:off x="1816316" y="60607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König</a:t>
            </a:r>
          </a:p>
        </p:txBody>
      </p:sp>
      <p:sp>
        <p:nvSpPr>
          <p:cNvPr id="99" name="Rechteck: abgerundete Ecken 98">
            <a:extLst>
              <a:ext uri="{FF2B5EF4-FFF2-40B4-BE49-F238E27FC236}">
                <a16:creationId xmlns:a16="http://schemas.microsoft.com/office/drawing/2014/main" id="{CCB0ED26-8C10-4311-C3F7-317DF57844CD}"/>
              </a:ext>
            </a:extLst>
          </p:cNvPr>
          <p:cNvSpPr/>
          <p:nvPr/>
        </p:nvSpPr>
        <p:spPr>
          <a:xfrm>
            <a:off x="3602762" y="60607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Saphir</a:t>
            </a:r>
          </a:p>
        </p:txBody>
      </p:sp>
      <p:sp>
        <p:nvSpPr>
          <p:cNvPr id="100" name="Rechteck: abgerundete Ecken 99">
            <a:extLst>
              <a:ext uri="{FF2B5EF4-FFF2-40B4-BE49-F238E27FC236}">
                <a16:creationId xmlns:a16="http://schemas.microsoft.com/office/drawing/2014/main" id="{DE28491B-8B52-2F6B-4774-0E8DD6DA7124}"/>
              </a:ext>
            </a:extLst>
          </p:cNvPr>
          <p:cNvSpPr/>
          <p:nvPr/>
        </p:nvSpPr>
        <p:spPr>
          <a:xfrm>
            <a:off x="5389207" y="60607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Indigo</a:t>
            </a:r>
          </a:p>
        </p:txBody>
      </p:sp>
      <p:sp>
        <p:nvSpPr>
          <p:cNvPr id="101" name="Rechteck 100">
            <a:extLst>
              <a:ext uri="{FF2B5EF4-FFF2-40B4-BE49-F238E27FC236}">
                <a16:creationId xmlns:a16="http://schemas.microsoft.com/office/drawing/2014/main" id="{23E48C55-E982-402D-E75F-174F4AADE6B7}"/>
              </a:ext>
            </a:extLst>
          </p:cNvPr>
          <p:cNvSpPr/>
          <p:nvPr/>
        </p:nvSpPr>
        <p:spPr>
          <a:xfrm>
            <a:off x="1989000" y="6623923"/>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5" name="Textfeld 44">
            <a:extLst>
              <a:ext uri="{FF2B5EF4-FFF2-40B4-BE49-F238E27FC236}">
                <a16:creationId xmlns:a16="http://schemas.microsoft.com/office/drawing/2014/main" id="{3396A68E-1E31-233D-8506-C09E254848F0}"/>
              </a:ext>
            </a:extLst>
          </p:cNvPr>
          <p:cNvSpPr txBox="1"/>
          <p:nvPr/>
        </p:nvSpPr>
        <p:spPr>
          <a:xfrm>
            <a:off x="73706" y="5763874"/>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4</a:t>
            </a:r>
          </a:p>
        </p:txBody>
      </p:sp>
      <p:sp>
        <p:nvSpPr>
          <p:cNvPr id="92" name="Rechteck: abgerundete Ecken 91">
            <a:extLst>
              <a:ext uri="{FF2B5EF4-FFF2-40B4-BE49-F238E27FC236}">
                <a16:creationId xmlns:a16="http://schemas.microsoft.com/office/drawing/2014/main" id="{5C201EEF-8DD9-7AEE-A925-D81F06C49FD7}"/>
              </a:ext>
            </a:extLst>
          </p:cNvPr>
          <p:cNvSpPr/>
          <p:nvPr/>
        </p:nvSpPr>
        <p:spPr>
          <a:xfrm>
            <a:off x="29870" y="731796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Vaseline</a:t>
            </a:r>
          </a:p>
        </p:txBody>
      </p:sp>
      <p:sp>
        <p:nvSpPr>
          <p:cNvPr id="93" name="Rechteck: abgerundete Ecken 92">
            <a:extLst>
              <a:ext uri="{FF2B5EF4-FFF2-40B4-BE49-F238E27FC236}">
                <a16:creationId xmlns:a16="http://schemas.microsoft.com/office/drawing/2014/main" id="{98BE628D-7722-7FF0-E06B-FC00C7C3F206}"/>
              </a:ext>
            </a:extLst>
          </p:cNvPr>
          <p:cNvSpPr/>
          <p:nvPr/>
        </p:nvSpPr>
        <p:spPr>
          <a:xfrm>
            <a:off x="1816316" y="731796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Labello</a:t>
            </a:r>
          </a:p>
        </p:txBody>
      </p:sp>
      <p:sp>
        <p:nvSpPr>
          <p:cNvPr id="94" name="Rechteck: abgerundete Ecken 93">
            <a:extLst>
              <a:ext uri="{FF2B5EF4-FFF2-40B4-BE49-F238E27FC236}">
                <a16:creationId xmlns:a16="http://schemas.microsoft.com/office/drawing/2014/main" id="{D7FC14E1-4478-7533-1339-184A03714B85}"/>
              </a:ext>
            </a:extLst>
          </p:cNvPr>
          <p:cNvSpPr/>
          <p:nvPr/>
        </p:nvSpPr>
        <p:spPr>
          <a:xfrm>
            <a:off x="3602762" y="731796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Zewa</a:t>
            </a:r>
          </a:p>
        </p:txBody>
      </p:sp>
      <p:sp>
        <p:nvSpPr>
          <p:cNvPr id="95" name="Rechteck: abgerundete Ecken 94">
            <a:extLst>
              <a:ext uri="{FF2B5EF4-FFF2-40B4-BE49-F238E27FC236}">
                <a16:creationId xmlns:a16="http://schemas.microsoft.com/office/drawing/2014/main" id="{EC89C38F-DC5F-A69E-8F85-5A694F9D74E0}"/>
              </a:ext>
            </a:extLst>
          </p:cNvPr>
          <p:cNvSpPr/>
          <p:nvPr/>
        </p:nvSpPr>
        <p:spPr>
          <a:xfrm>
            <a:off x="5389207" y="731796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Tempo</a:t>
            </a:r>
          </a:p>
        </p:txBody>
      </p:sp>
      <p:sp>
        <p:nvSpPr>
          <p:cNvPr id="96" name="Rechteck 95">
            <a:extLst>
              <a:ext uri="{FF2B5EF4-FFF2-40B4-BE49-F238E27FC236}">
                <a16:creationId xmlns:a16="http://schemas.microsoft.com/office/drawing/2014/main" id="{4D6B7ED6-B32F-812E-188F-67C4DE743C0D}"/>
              </a:ext>
            </a:extLst>
          </p:cNvPr>
          <p:cNvSpPr/>
          <p:nvPr/>
        </p:nvSpPr>
        <p:spPr>
          <a:xfrm>
            <a:off x="1989000" y="787875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51" name="Textfeld 50">
            <a:extLst>
              <a:ext uri="{FF2B5EF4-FFF2-40B4-BE49-F238E27FC236}">
                <a16:creationId xmlns:a16="http://schemas.microsoft.com/office/drawing/2014/main" id="{87B03875-1E99-463A-CC21-D3334BD3FDBB}"/>
              </a:ext>
            </a:extLst>
          </p:cNvPr>
          <p:cNvSpPr txBox="1"/>
          <p:nvPr/>
        </p:nvSpPr>
        <p:spPr>
          <a:xfrm>
            <a:off x="73706" y="7015827"/>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5</a:t>
            </a:r>
          </a:p>
        </p:txBody>
      </p:sp>
      <p:sp>
        <p:nvSpPr>
          <p:cNvPr id="86" name="Textfeld 85">
            <a:extLst>
              <a:ext uri="{FF2B5EF4-FFF2-40B4-BE49-F238E27FC236}">
                <a16:creationId xmlns:a16="http://schemas.microsoft.com/office/drawing/2014/main" id="{96CC4D76-9534-925E-C0D8-96DA088456D0}"/>
              </a:ext>
            </a:extLst>
          </p:cNvPr>
          <p:cNvSpPr txBox="1"/>
          <p:nvPr/>
        </p:nvSpPr>
        <p:spPr>
          <a:xfrm>
            <a:off x="73706" y="9479102"/>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7</a:t>
            </a:r>
          </a:p>
        </p:txBody>
      </p:sp>
      <p:sp>
        <p:nvSpPr>
          <p:cNvPr id="107" name="Textfeld 106">
            <a:extLst>
              <a:ext uri="{FF2B5EF4-FFF2-40B4-BE49-F238E27FC236}">
                <a16:creationId xmlns:a16="http://schemas.microsoft.com/office/drawing/2014/main" id="{27684FF2-8F8B-3222-8D0C-49601077ADFF}"/>
              </a:ext>
            </a:extLst>
          </p:cNvPr>
          <p:cNvSpPr txBox="1"/>
          <p:nvPr/>
        </p:nvSpPr>
        <p:spPr>
          <a:xfrm>
            <a:off x="73706" y="10707507"/>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8</a:t>
            </a:r>
          </a:p>
        </p:txBody>
      </p:sp>
      <p:sp>
        <p:nvSpPr>
          <p:cNvPr id="108" name="Rechteck: abgerundete Ecken 107">
            <a:extLst>
              <a:ext uri="{FF2B5EF4-FFF2-40B4-BE49-F238E27FC236}">
                <a16:creationId xmlns:a16="http://schemas.microsoft.com/office/drawing/2014/main" id="{E0FA4099-644B-D43B-B575-C2D2B0A82CD2}"/>
              </a:ext>
            </a:extLst>
          </p:cNvPr>
          <p:cNvSpPr/>
          <p:nvPr/>
        </p:nvSpPr>
        <p:spPr>
          <a:xfrm>
            <a:off x="31410" y="2341312"/>
            <a:ext cx="1440000" cy="504000"/>
          </a:xfrm>
          <a:prstGeom prst="roundRect">
            <a:avLst/>
          </a:prstGeom>
          <a:solidFill>
            <a:schemeClr val="bg1"/>
          </a:solidFill>
          <a:ln>
            <a:solidFill>
              <a:srgbClr val="172C5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Samurai</a:t>
            </a:r>
          </a:p>
        </p:txBody>
      </p:sp>
      <p:sp>
        <p:nvSpPr>
          <p:cNvPr id="109" name="Rechteck: abgerundete Ecken 108">
            <a:extLst>
              <a:ext uri="{FF2B5EF4-FFF2-40B4-BE49-F238E27FC236}">
                <a16:creationId xmlns:a16="http://schemas.microsoft.com/office/drawing/2014/main" id="{BE283BF5-231A-F7E3-2291-1D48339D87CB}"/>
              </a:ext>
            </a:extLst>
          </p:cNvPr>
          <p:cNvSpPr/>
          <p:nvPr/>
        </p:nvSpPr>
        <p:spPr>
          <a:xfrm>
            <a:off x="1817962" y="2341312"/>
            <a:ext cx="1440000" cy="504000"/>
          </a:xfrm>
          <a:prstGeom prst="roundRect">
            <a:avLst/>
          </a:prstGeom>
          <a:solidFill>
            <a:schemeClr val="bg1"/>
          </a:solidFill>
          <a:ln>
            <a:solidFill>
              <a:srgbClr val="172C5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Todsünden</a:t>
            </a:r>
          </a:p>
        </p:txBody>
      </p:sp>
      <p:sp>
        <p:nvSpPr>
          <p:cNvPr id="110" name="Rechteck 109">
            <a:extLst>
              <a:ext uri="{FF2B5EF4-FFF2-40B4-BE49-F238E27FC236}">
                <a16:creationId xmlns:a16="http://schemas.microsoft.com/office/drawing/2014/main" id="{2C8CBA61-676A-D929-E30F-667BBDBEE154}"/>
              </a:ext>
            </a:extLst>
          </p:cNvPr>
          <p:cNvSpPr/>
          <p:nvPr/>
        </p:nvSpPr>
        <p:spPr>
          <a:xfrm>
            <a:off x="1989000" y="2913180"/>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11" name="Rechteck: abgerundete Ecken 110">
            <a:extLst>
              <a:ext uri="{FF2B5EF4-FFF2-40B4-BE49-F238E27FC236}">
                <a16:creationId xmlns:a16="http://schemas.microsoft.com/office/drawing/2014/main" id="{100E8098-3056-C574-C8E8-1651B948A2B5}"/>
              </a:ext>
            </a:extLst>
          </p:cNvPr>
          <p:cNvSpPr/>
          <p:nvPr/>
        </p:nvSpPr>
        <p:spPr>
          <a:xfrm>
            <a:off x="3604514" y="234131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Weltwunder</a:t>
            </a:r>
          </a:p>
        </p:txBody>
      </p:sp>
      <p:sp>
        <p:nvSpPr>
          <p:cNvPr id="112" name="Rechteck: abgerundete Ecken 111">
            <a:extLst>
              <a:ext uri="{FF2B5EF4-FFF2-40B4-BE49-F238E27FC236}">
                <a16:creationId xmlns:a16="http://schemas.microsoft.com/office/drawing/2014/main" id="{ADF3E987-DE47-B42F-C8CD-F34F199131D2}"/>
              </a:ext>
            </a:extLst>
          </p:cNvPr>
          <p:cNvSpPr/>
          <p:nvPr/>
        </p:nvSpPr>
        <p:spPr>
          <a:xfrm>
            <a:off x="5391065" y="234131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Zwerge</a:t>
            </a:r>
          </a:p>
        </p:txBody>
      </p:sp>
      <p:sp>
        <p:nvSpPr>
          <p:cNvPr id="113" name="Textfeld 112">
            <a:extLst>
              <a:ext uri="{FF2B5EF4-FFF2-40B4-BE49-F238E27FC236}">
                <a16:creationId xmlns:a16="http://schemas.microsoft.com/office/drawing/2014/main" id="{91E37FB1-7B9B-9BC5-C80E-BE997D284D89}"/>
              </a:ext>
            </a:extLst>
          </p:cNvPr>
          <p:cNvSpPr txBox="1"/>
          <p:nvPr/>
        </p:nvSpPr>
        <p:spPr>
          <a:xfrm>
            <a:off x="73706" y="2053076"/>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a:t>
            </a:r>
          </a:p>
        </p:txBody>
      </p:sp>
      <p:sp>
        <p:nvSpPr>
          <p:cNvPr id="114" name="Rechteck: abgerundete Ecken 113">
            <a:extLst>
              <a:ext uri="{FF2B5EF4-FFF2-40B4-BE49-F238E27FC236}">
                <a16:creationId xmlns:a16="http://schemas.microsoft.com/office/drawing/2014/main" id="{D6D97D94-AD69-68DF-2ADA-46F709FAC4D0}"/>
              </a:ext>
            </a:extLst>
          </p:cNvPr>
          <p:cNvSpPr/>
          <p:nvPr/>
        </p:nvSpPr>
        <p:spPr>
          <a:xfrm>
            <a:off x="29870" y="85610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Anthony</a:t>
            </a:r>
          </a:p>
        </p:txBody>
      </p:sp>
      <p:sp>
        <p:nvSpPr>
          <p:cNvPr id="115" name="Rechteck: abgerundete Ecken 114">
            <a:extLst>
              <a:ext uri="{FF2B5EF4-FFF2-40B4-BE49-F238E27FC236}">
                <a16:creationId xmlns:a16="http://schemas.microsoft.com/office/drawing/2014/main" id="{E0432C58-14CE-E2BE-DCCB-A7A76CBD4C12}"/>
              </a:ext>
            </a:extLst>
          </p:cNvPr>
          <p:cNvSpPr/>
          <p:nvPr/>
        </p:nvSpPr>
        <p:spPr>
          <a:xfrm>
            <a:off x="1816316" y="85610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Benedict</a:t>
            </a:r>
          </a:p>
        </p:txBody>
      </p:sp>
      <p:sp>
        <p:nvSpPr>
          <p:cNvPr id="116" name="Rechteck: abgerundete Ecken 115">
            <a:extLst>
              <a:ext uri="{FF2B5EF4-FFF2-40B4-BE49-F238E27FC236}">
                <a16:creationId xmlns:a16="http://schemas.microsoft.com/office/drawing/2014/main" id="{D333AC8C-CFA0-8D9F-8E70-795C3AF7B1BD}"/>
              </a:ext>
            </a:extLst>
          </p:cNvPr>
          <p:cNvSpPr/>
          <p:nvPr/>
        </p:nvSpPr>
        <p:spPr>
          <a:xfrm>
            <a:off x="3602762" y="85610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Colin</a:t>
            </a:r>
          </a:p>
        </p:txBody>
      </p:sp>
      <p:sp>
        <p:nvSpPr>
          <p:cNvPr id="117" name="Rechteck: abgerundete Ecken 116">
            <a:extLst>
              <a:ext uri="{FF2B5EF4-FFF2-40B4-BE49-F238E27FC236}">
                <a16:creationId xmlns:a16="http://schemas.microsoft.com/office/drawing/2014/main" id="{28E54433-A104-5C25-AA4C-4AC187F8FE63}"/>
              </a:ext>
            </a:extLst>
          </p:cNvPr>
          <p:cNvSpPr/>
          <p:nvPr/>
        </p:nvSpPr>
        <p:spPr>
          <a:xfrm>
            <a:off x="5389207" y="856101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Daphne</a:t>
            </a:r>
          </a:p>
        </p:txBody>
      </p:sp>
      <p:sp>
        <p:nvSpPr>
          <p:cNvPr id="118" name="Rechteck 117">
            <a:extLst>
              <a:ext uri="{FF2B5EF4-FFF2-40B4-BE49-F238E27FC236}">
                <a16:creationId xmlns:a16="http://schemas.microsoft.com/office/drawing/2014/main" id="{5DD246A9-83DF-E7EA-1DE6-6368A2A7030D}"/>
              </a:ext>
            </a:extLst>
          </p:cNvPr>
          <p:cNvSpPr/>
          <p:nvPr/>
        </p:nvSpPr>
        <p:spPr>
          <a:xfrm>
            <a:off x="1989000" y="9128942"/>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i="1" dirty="0">
              <a:solidFill>
                <a:schemeClr val="tx1"/>
              </a:solidFill>
              <a:latin typeface="Times New Roman" panose="02020603050405020304" pitchFamily="18" charset="0"/>
              <a:cs typeface="Times New Roman" panose="02020603050405020304" pitchFamily="18" charset="0"/>
            </a:endParaRPr>
          </a:p>
        </p:txBody>
      </p:sp>
      <p:sp>
        <p:nvSpPr>
          <p:cNvPr id="119" name="Textfeld 118">
            <a:extLst>
              <a:ext uri="{FF2B5EF4-FFF2-40B4-BE49-F238E27FC236}">
                <a16:creationId xmlns:a16="http://schemas.microsoft.com/office/drawing/2014/main" id="{452A1B6E-E54A-F643-E955-631A45586A40}"/>
              </a:ext>
            </a:extLst>
          </p:cNvPr>
          <p:cNvSpPr txBox="1"/>
          <p:nvPr/>
        </p:nvSpPr>
        <p:spPr>
          <a:xfrm>
            <a:off x="73706" y="8277135"/>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6</a:t>
            </a:r>
          </a:p>
        </p:txBody>
      </p:sp>
      <p:sp>
        <p:nvSpPr>
          <p:cNvPr id="120" name="Textfeld 119">
            <a:extLst>
              <a:ext uri="{FF2B5EF4-FFF2-40B4-BE49-F238E27FC236}">
                <a16:creationId xmlns:a16="http://schemas.microsoft.com/office/drawing/2014/main" id="{A08A4AFD-ED83-8CA5-316E-200D0BF84605}"/>
              </a:ext>
            </a:extLst>
          </p:cNvPr>
          <p:cNvSpPr txBox="1"/>
          <p:nvPr/>
        </p:nvSpPr>
        <p:spPr>
          <a:xfrm>
            <a:off x="73706" y="4548353"/>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3</a:t>
            </a:r>
          </a:p>
        </p:txBody>
      </p:sp>
      <p:sp>
        <p:nvSpPr>
          <p:cNvPr id="2" name="Rechteck: abgerundete Ecken 1">
            <a:extLst>
              <a:ext uri="{FF2B5EF4-FFF2-40B4-BE49-F238E27FC236}">
                <a16:creationId xmlns:a16="http://schemas.microsoft.com/office/drawing/2014/main" id="{FD032607-30EE-052B-D81D-9A7495A824D4}"/>
              </a:ext>
            </a:extLst>
          </p:cNvPr>
          <p:cNvSpPr/>
          <p:nvPr/>
        </p:nvSpPr>
        <p:spPr>
          <a:xfrm>
            <a:off x="29870" y="1098507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Das schöne Netz!</a:t>
            </a:r>
          </a:p>
        </p:txBody>
      </p:sp>
      <p:sp>
        <p:nvSpPr>
          <p:cNvPr id="3" name="Rechteck: abgerundete Ecken 2">
            <a:extLst>
              <a:ext uri="{FF2B5EF4-FFF2-40B4-BE49-F238E27FC236}">
                <a16:creationId xmlns:a16="http://schemas.microsoft.com/office/drawing/2014/main" id="{DE920BB0-467E-50E9-435E-CE47C493BB30}"/>
              </a:ext>
            </a:extLst>
          </p:cNvPr>
          <p:cNvSpPr/>
          <p:nvPr/>
        </p:nvSpPr>
        <p:spPr>
          <a:xfrm>
            <a:off x="1816316" y="1098507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850" dirty="0">
                <a:solidFill>
                  <a:schemeClr val="tx1"/>
                </a:solidFill>
                <a:latin typeface="Times New Roman" panose="02020603050405020304" pitchFamily="18" charset="0"/>
                <a:cs typeface="Times New Roman" panose="02020603050405020304" pitchFamily="18" charset="0"/>
              </a:rPr>
              <a:t>Wer auf der Seite die Werbebanden gebucht hat, übrigens: Glückwunsch!</a:t>
            </a:r>
          </a:p>
        </p:txBody>
      </p:sp>
      <p:sp>
        <p:nvSpPr>
          <p:cNvPr id="4" name="Rechteck: abgerundete Ecken 3">
            <a:extLst>
              <a:ext uri="{FF2B5EF4-FFF2-40B4-BE49-F238E27FC236}">
                <a16:creationId xmlns:a16="http://schemas.microsoft.com/office/drawing/2014/main" id="{F467E3CB-24F1-F72E-D64D-DCB103F8977C}"/>
              </a:ext>
            </a:extLst>
          </p:cNvPr>
          <p:cNvSpPr/>
          <p:nvPr/>
        </p:nvSpPr>
        <p:spPr>
          <a:xfrm>
            <a:off x="3602762" y="1098507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100" dirty="0">
                <a:solidFill>
                  <a:schemeClr val="tx1"/>
                </a:solidFill>
                <a:latin typeface="Times New Roman" panose="02020603050405020304" pitchFamily="18" charset="0"/>
                <a:cs typeface="Times New Roman" panose="02020603050405020304" pitchFamily="18" charset="0"/>
              </a:rPr>
              <a:t>Zwei Handballtore nebeneinander – ginge das?</a:t>
            </a:r>
          </a:p>
        </p:txBody>
      </p:sp>
      <p:sp>
        <p:nvSpPr>
          <p:cNvPr id="5" name="Rechteck: abgerundete Ecken 4">
            <a:extLst>
              <a:ext uri="{FF2B5EF4-FFF2-40B4-BE49-F238E27FC236}">
                <a16:creationId xmlns:a16="http://schemas.microsoft.com/office/drawing/2014/main" id="{69648E79-3FEB-A89D-FEAD-D9D93814147C}"/>
              </a:ext>
            </a:extLst>
          </p:cNvPr>
          <p:cNvSpPr/>
          <p:nvPr/>
        </p:nvSpPr>
        <p:spPr>
          <a:xfrm>
            <a:off x="5389207" y="1098507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100" dirty="0">
                <a:solidFill>
                  <a:schemeClr val="tx1"/>
                </a:solidFill>
                <a:latin typeface="Times New Roman" panose="02020603050405020304" pitchFamily="18" charset="0"/>
                <a:cs typeface="Times New Roman" panose="02020603050405020304" pitchFamily="18" charset="0"/>
              </a:rPr>
              <a:t>Noch nie hätte ein Tor einem Spiel so gutgetan.</a:t>
            </a:r>
          </a:p>
        </p:txBody>
      </p:sp>
      <p:sp>
        <p:nvSpPr>
          <p:cNvPr id="6" name="Rechteck 5">
            <a:extLst>
              <a:ext uri="{FF2B5EF4-FFF2-40B4-BE49-F238E27FC236}">
                <a16:creationId xmlns:a16="http://schemas.microsoft.com/office/drawing/2014/main" id="{BD755EFD-EB88-2AB3-AAB4-6AFFFB1DDCE7}"/>
              </a:ext>
            </a:extLst>
          </p:cNvPr>
          <p:cNvSpPr/>
          <p:nvPr/>
        </p:nvSpPr>
        <p:spPr>
          <a:xfrm>
            <a:off x="1989000" y="1154613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0" name="Rechteck: abgerundete Ecken 39">
            <a:extLst>
              <a:ext uri="{FF2B5EF4-FFF2-40B4-BE49-F238E27FC236}">
                <a16:creationId xmlns:a16="http://schemas.microsoft.com/office/drawing/2014/main" id="{9428AD9F-64CE-B461-3A9F-32949C79CCF4}"/>
              </a:ext>
            </a:extLst>
          </p:cNvPr>
          <p:cNvSpPr/>
          <p:nvPr/>
        </p:nvSpPr>
        <p:spPr>
          <a:xfrm>
            <a:off x="29870" y="97936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Vinyl</a:t>
            </a:r>
          </a:p>
        </p:txBody>
      </p:sp>
      <p:sp>
        <p:nvSpPr>
          <p:cNvPr id="41" name="Rechteck: abgerundete Ecken 40">
            <a:extLst>
              <a:ext uri="{FF2B5EF4-FFF2-40B4-BE49-F238E27FC236}">
                <a16:creationId xmlns:a16="http://schemas.microsoft.com/office/drawing/2014/main" id="{D61E0B72-8DDC-F551-1D6A-5015DA24137A}"/>
              </a:ext>
            </a:extLst>
          </p:cNvPr>
          <p:cNvSpPr/>
          <p:nvPr/>
        </p:nvSpPr>
        <p:spPr>
          <a:xfrm>
            <a:off x="1816316" y="97936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Terrazzo</a:t>
            </a:r>
          </a:p>
        </p:txBody>
      </p:sp>
      <p:sp>
        <p:nvSpPr>
          <p:cNvPr id="43" name="Rechteck: abgerundete Ecken 42">
            <a:extLst>
              <a:ext uri="{FF2B5EF4-FFF2-40B4-BE49-F238E27FC236}">
                <a16:creationId xmlns:a16="http://schemas.microsoft.com/office/drawing/2014/main" id="{83731EF9-9628-DD1B-BFB1-6ED5366B3843}"/>
              </a:ext>
            </a:extLst>
          </p:cNvPr>
          <p:cNvSpPr/>
          <p:nvPr/>
        </p:nvSpPr>
        <p:spPr>
          <a:xfrm>
            <a:off x="3602762" y="97936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Kork</a:t>
            </a:r>
          </a:p>
        </p:txBody>
      </p:sp>
      <p:sp>
        <p:nvSpPr>
          <p:cNvPr id="44" name="Rechteck: abgerundete Ecken 43">
            <a:extLst>
              <a:ext uri="{FF2B5EF4-FFF2-40B4-BE49-F238E27FC236}">
                <a16:creationId xmlns:a16="http://schemas.microsoft.com/office/drawing/2014/main" id="{D903B7C8-E323-3391-70FC-DF29E83544F4}"/>
              </a:ext>
            </a:extLst>
          </p:cNvPr>
          <p:cNvSpPr/>
          <p:nvPr/>
        </p:nvSpPr>
        <p:spPr>
          <a:xfrm>
            <a:off x="5389207" y="979366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Laminat</a:t>
            </a:r>
          </a:p>
        </p:txBody>
      </p:sp>
      <p:sp>
        <p:nvSpPr>
          <p:cNvPr id="7" name="Rechteck 6">
            <a:extLst>
              <a:ext uri="{FF2B5EF4-FFF2-40B4-BE49-F238E27FC236}">
                <a16:creationId xmlns:a16="http://schemas.microsoft.com/office/drawing/2014/main" id="{26235608-B755-6B03-BE8D-5EF803104ED0}"/>
              </a:ext>
            </a:extLst>
          </p:cNvPr>
          <p:cNvSpPr/>
          <p:nvPr/>
        </p:nvSpPr>
        <p:spPr>
          <a:xfrm>
            <a:off x="1989000" y="1035197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13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0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0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0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1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1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43"/>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3"/>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65" grpId="0" animBg="1"/>
      <p:bldP spid="66" grpId="0"/>
      <p:bldP spid="68" grpId="0" animBg="1"/>
      <p:bldP spid="68" grpId="1" animBg="1"/>
      <p:bldP spid="103" grpId="0" animBg="1"/>
      <p:bldP spid="104" grpId="0" animBg="1"/>
      <p:bldP spid="105" grpId="0" animBg="1"/>
      <p:bldP spid="106" grpId="0" animBg="1"/>
      <p:bldP spid="21" grpId="0" animBg="1"/>
      <p:bldP spid="27" grpId="0" animBg="1"/>
      <p:bldP spid="33" grpId="0" animBg="1"/>
      <p:bldP spid="39" grpId="0" animBg="1"/>
      <p:bldP spid="98" grpId="0" animBg="1"/>
      <p:bldP spid="99" grpId="0" animBg="1"/>
      <p:bldP spid="100" grpId="0" animBg="1"/>
      <p:bldP spid="101" grpId="0" animBg="1"/>
      <p:bldP spid="93" grpId="0" animBg="1"/>
      <p:bldP spid="94" grpId="0" animBg="1"/>
      <p:bldP spid="95" grpId="0" animBg="1"/>
      <p:bldP spid="96" grpId="0" animBg="1"/>
      <p:bldP spid="109" grpId="0" animBg="1"/>
      <p:bldP spid="110" grpId="0" animBg="1"/>
      <p:bldP spid="111" grpId="0" animBg="1"/>
      <p:bldP spid="112" grpId="0" animBg="1"/>
      <p:bldP spid="115" grpId="0" animBg="1"/>
      <p:bldP spid="116" grpId="0" animBg="1"/>
      <p:bldP spid="117" grpId="0" animBg="1"/>
      <p:bldP spid="118" grpId="0" animBg="1"/>
      <p:bldP spid="3" grpId="0" animBg="1"/>
      <p:bldP spid="4" grpId="0" animBg="1"/>
      <p:bldP spid="5" grpId="0" animBg="1"/>
      <p:bldP spid="6" grpId="0" animBg="1"/>
      <p:bldP spid="41" grpId="0" animBg="1"/>
      <p:bldP spid="43" grpId="0" animBg="1"/>
      <p:bldP spid="44"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feld 19">
            <a:extLst>
              <a:ext uri="{FF2B5EF4-FFF2-40B4-BE49-F238E27FC236}">
                <a16:creationId xmlns:a16="http://schemas.microsoft.com/office/drawing/2014/main" id="{6E5C541D-A122-31D9-9F8D-AC9FF5694D3E}"/>
              </a:ext>
            </a:extLst>
          </p:cNvPr>
          <p:cNvSpPr txBox="1"/>
          <p:nvPr/>
        </p:nvSpPr>
        <p:spPr>
          <a:xfrm>
            <a:off x="382609" y="11906994"/>
            <a:ext cx="6091428" cy="233269"/>
          </a:xfrm>
          <a:prstGeom prst="rect">
            <a:avLst/>
          </a:prstGeom>
          <a:noFill/>
        </p:spPr>
        <p:txBody>
          <a:bodyPr wrap="square" rtlCol="0">
            <a:spAutoFit/>
          </a:bodyPr>
          <a:lstStyle/>
          <a:p>
            <a:pPr>
              <a:lnSpc>
                <a:spcPct val="107000"/>
              </a:lnSpc>
              <a:spcAft>
                <a:spcPts val="800"/>
              </a:spcAft>
            </a:pPr>
            <a:r>
              <a:rPr lang="de-DE" sz="900" i="1" dirty="0">
                <a:effectLst/>
                <a:latin typeface="Times New Roman" panose="02020603050405020304" pitchFamily="18" charset="0"/>
                <a:ea typeface="Calibri" panose="020F0502020204030204" pitchFamily="34" charset="0"/>
                <a:cs typeface="Times New Roman" panose="02020603050405020304" pitchFamily="18" charset="0"/>
              </a:rPr>
              <a:t>Ein Südstadttrolle-Quiz</a:t>
            </a:r>
            <a:r>
              <a:rPr lang="de-DE" sz="900" dirty="0">
                <a:effectLst/>
                <a:latin typeface="Times New Roman" panose="02020603050405020304" pitchFamily="18" charset="0"/>
                <a:ea typeface="Calibri" panose="020F0502020204030204" pitchFamily="34" charset="0"/>
                <a:cs typeface="Times New Roman" panose="02020603050405020304" pitchFamily="18" charset="0"/>
              </a:rPr>
              <a:t>       Weitere Informationen zum Pubquiz in der Kippe unter: https://hobelgang.de/Kippe23/index.html</a:t>
            </a:r>
          </a:p>
        </p:txBody>
      </p:sp>
      <p:sp>
        <p:nvSpPr>
          <p:cNvPr id="27" name="Rechteck: abgerundete Ecken 26">
            <a:extLst>
              <a:ext uri="{FF2B5EF4-FFF2-40B4-BE49-F238E27FC236}">
                <a16:creationId xmlns:a16="http://schemas.microsoft.com/office/drawing/2014/main" id="{C58CDCC4-45C9-5B04-97D6-A62AD9616347}"/>
              </a:ext>
            </a:extLst>
          </p:cNvPr>
          <p:cNvSpPr/>
          <p:nvPr/>
        </p:nvSpPr>
        <p:spPr>
          <a:xfrm>
            <a:off x="1816316" y="5339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Sirius</a:t>
            </a:r>
          </a:p>
        </p:txBody>
      </p:sp>
      <p:sp>
        <p:nvSpPr>
          <p:cNvPr id="28" name="Rechteck: abgerundete Ecken 27">
            <a:extLst>
              <a:ext uri="{FF2B5EF4-FFF2-40B4-BE49-F238E27FC236}">
                <a16:creationId xmlns:a16="http://schemas.microsoft.com/office/drawing/2014/main" id="{82A110FE-3850-4A57-1B1D-F78A101C428C}"/>
              </a:ext>
            </a:extLst>
          </p:cNvPr>
          <p:cNvSpPr/>
          <p:nvPr/>
        </p:nvSpPr>
        <p:spPr>
          <a:xfrm>
            <a:off x="29870" y="5339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Regulus</a:t>
            </a:r>
          </a:p>
        </p:txBody>
      </p:sp>
      <p:sp>
        <p:nvSpPr>
          <p:cNvPr id="29" name="Rechteck: abgerundete Ecken 28">
            <a:extLst>
              <a:ext uri="{FF2B5EF4-FFF2-40B4-BE49-F238E27FC236}">
                <a16:creationId xmlns:a16="http://schemas.microsoft.com/office/drawing/2014/main" id="{D081FBD3-95EA-5BC8-E5BA-51086CBA23CA}"/>
              </a:ext>
            </a:extLst>
          </p:cNvPr>
          <p:cNvSpPr/>
          <p:nvPr/>
        </p:nvSpPr>
        <p:spPr>
          <a:xfrm>
            <a:off x="3602762" y="5339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Beteigeuze</a:t>
            </a:r>
          </a:p>
        </p:txBody>
      </p:sp>
      <p:sp>
        <p:nvSpPr>
          <p:cNvPr id="30" name="Rechteck: abgerundete Ecken 29">
            <a:extLst>
              <a:ext uri="{FF2B5EF4-FFF2-40B4-BE49-F238E27FC236}">
                <a16:creationId xmlns:a16="http://schemas.microsoft.com/office/drawing/2014/main" id="{2A659242-D9DC-1569-C2A8-8E6B80C73AB7}"/>
              </a:ext>
            </a:extLst>
          </p:cNvPr>
          <p:cNvSpPr/>
          <p:nvPr/>
        </p:nvSpPr>
        <p:spPr>
          <a:xfrm>
            <a:off x="5389207" y="5339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Alpha Centauri</a:t>
            </a:r>
          </a:p>
        </p:txBody>
      </p:sp>
      <p:sp>
        <p:nvSpPr>
          <p:cNvPr id="31" name="Rechteck 30">
            <a:extLst>
              <a:ext uri="{FF2B5EF4-FFF2-40B4-BE49-F238E27FC236}">
                <a16:creationId xmlns:a16="http://schemas.microsoft.com/office/drawing/2014/main" id="{47518487-66F8-980B-782A-C89004F0F465}"/>
              </a:ext>
            </a:extLst>
          </p:cNvPr>
          <p:cNvSpPr/>
          <p:nvPr/>
        </p:nvSpPr>
        <p:spPr>
          <a:xfrm>
            <a:off x="1989000" y="110259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2" name="Textfeld 31">
            <a:extLst>
              <a:ext uri="{FF2B5EF4-FFF2-40B4-BE49-F238E27FC236}">
                <a16:creationId xmlns:a16="http://schemas.microsoft.com/office/drawing/2014/main" id="{AC8AD691-C8D1-FA17-89C0-8A3C1F65ABFA}"/>
              </a:ext>
            </a:extLst>
          </p:cNvPr>
          <p:cNvSpPr txBox="1"/>
          <p:nvPr/>
        </p:nvSpPr>
        <p:spPr>
          <a:xfrm>
            <a:off x="73706" y="219985"/>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9</a:t>
            </a:r>
          </a:p>
        </p:txBody>
      </p:sp>
      <p:sp>
        <p:nvSpPr>
          <p:cNvPr id="33" name="Rechteck: abgerundete Ecken 32">
            <a:extLst>
              <a:ext uri="{FF2B5EF4-FFF2-40B4-BE49-F238E27FC236}">
                <a16:creationId xmlns:a16="http://schemas.microsoft.com/office/drawing/2014/main" id="{D9FA976B-2D6D-1C6C-A8C4-41978148C623}"/>
              </a:ext>
            </a:extLst>
          </p:cNvPr>
          <p:cNvSpPr/>
          <p:nvPr/>
        </p:nvSpPr>
        <p:spPr>
          <a:xfrm>
            <a:off x="31410" y="182533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Ski </a:t>
            </a:r>
            <a:r>
              <a:rPr lang="de-DE" sz="1200" dirty="0" err="1">
                <a:solidFill>
                  <a:schemeClr val="tx1"/>
                </a:solidFill>
                <a:latin typeface="Times New Roman" panose="02020603050405020304" pitchFamily="18" charset="0"/>
                <a:cs typeface="Times New Roman" panose="02020603050405020304" pitchFamily="18" charset="0"/>
              </a:rPr>
              <a:t>Aggu</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4" name="Rechteck: abgerundete Ecken 33">
            <a:extLst>
              <a:ext uri="{FF2B5EF4-FFF2-40B4-BE49-F238E27FC236}">
                <a16:creationId xmlns:a16="http://schemas.microsoft.com/office/drawing/2014/main" id="{9F6B625F-F9ED-01FC-045E-17FC37D9DA9B}"/>
              </a:ext>
            </a:extLst>
          </p:cNvPr>
          <p:cNvSpPr/>
          <p:nvPr/>
        </p:nvSpPr>
        <p:spPr>
          <a:xfrm>
            <a:off x="1817961" y="182533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Karl Lagerfeld</a:t>
            </a:r>
          </a:p>
        </p:txBody>
      </p:sp>
      <p:sp>
        <p:nvSpPr>
          <p:cNvPr id="37" name="Rechteck: abgerundete Ecken 36">
            <a:extLst>
              <a:ext uri="{FF2B5EF4-FFF2-40B4-BE49-F238E27FC236}">
                <a16:creationId xmlns:a16="http://schemas.microsoft.com/office/drawing/2014/main" id="{82A5572B-3C63-F849-5A1E-D1DE232524DD}"/>
              </a:ext>
            </a:extLst>
          </p:cNvPr>
          <p:cNvSpPr/>
          <p:nvPr/>
        </p:nvSpPr>
        <p:spPr>
          <a:xfrm>
            <a:off x="3604514" y="182533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Heino</a:t>
            </a:r>
          </a:p>
        </p:txBody>
      </p:sp>
      <p:sp>
        <p:nvSpPr>
          <p:cNvPr id="38" name="Rechteck: abgerundete Ecken 37">
            <a:extLst>
              <a:ext uri="{FF2B5EF4-FFF2-40B4-BE49-F238E27FC236}">
                <a16:creationId xmlns:a16="http://schemas.microsoft.com/office/drawing/2014/main" id="{2510E028-C399-3FDA-7623-0FCD5A062A35}"/>
              </a:ext>
            </a:extLst>
          </p:cNvPr>
          <p:cNvSpPr/>
          <p:nvPr/>
        </p:nvSpPr>
        <p:spPr>
          <a:xfrm>
            <a:off x="5391065" y="182533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Elton John</a:t>
            </a:r>
          </a:p>
        </p:txBody>
      </p:sp>
      <p:sp>
        <p:nvSpPr>
          <p:cNvPr id="39" name="Rechteck 38">
            <a:extLst>
              <a:ext uri="{FF2B5EF4-FFF2-40B4-BE49-F238E27FC236}">
                <a16:creationId xmlns:a16="http://schemas.microsoft.com/office/drawing/2014/main" id="{BAF22A11-757B-D0B2-0BAC-23354A378544}"/>
              </a:ext>
            </a:extLst>
          </p:cNvPr>
          <p:cNvSpPr/>
          <p:nvPr/>
        </p:nvSpPr>
        <p:spPr>
          <a:xfrm>
            <a:off x="1989000" y="2381059"/>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71" name="Textfeld 70">
            <a:extLst>
              <a:ext uri="{FF2B5EF4-FFF2-40B4-BE49-F238E27FC236}">
                <a16:creationId xmlns:a16="http://schemas.microsoft.com/office/drawing/2014/main" id="{BE3B31E0-AF59-29C8-B750-643A0BBA63AF}"/>
              </a:ext>
            </a:extLst>
          </p:cNvPr>
          <p:cNvSpPr txBox="1"/>
          <p:nvPr/>
        </p:nvSpPr>
        <p:spPr>
          <a:xfrm>
            <a:off x="73706" y="1537216"/>
            <a:ext cx="437082"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10</a:t>
            </a:r>
          </a:p>
        </p:txBody>
      </p:sp>
      <p:sp>
        <p:nvSpPr>
          <p:cNvPr id="46" name="Textfeld 45">
            <a:extLst>
              <a:ext uri="{FF2B5EF4-FFF2-40B4-BE49-F238E27FC236}">
                <a16:creationId xmlns:a16="http://schemas.microsoft.com/office/drawing/2014/main" id="{7FCB5753-6646-900A-92D7-5F5250E8AACF}"/>
              </a:ext>
            </a:extLst>
          </p:cNvPr>
          <p:cNvSpPr txBox="1"/>
          <p:nvPr/>
        </p:nvSpPr>
        <p:spPr>
          <a:xfrm>
            <a:off x="73706" y="2830841"/>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11</a:t>
            </a:r>
          </a:p>
        </p:txBody>
      </p:sp>
      <p:sp>
        <p:nvSpPr>
          <p:cNvPr id="47" name="Rechteck: abgerundete Ecken 46">
            <a:extLst>
              <a:ext uri="{FF2B5EF4-FFF2-40B4-BE49-F238E27FC236}">
                <a16:creationId xmlns:a16="http://schemas.microsoft.com/office/drawing/2014/main" id="{A52F873C-32B6-4372-C3F3-0A321392A3E2}"/>
              </a:ext>
            </a:extLst>
          </p:cNvPr>
          <p:cNvSpPr/>
          <p:nvPr/>
        </p:nvSpPr>
        <p:spPr>
          <a:xfrm>
            <a:off x="31410" y="443086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For</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your</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eyes</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only</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9" name="Rechteck: abgerundete Ecken 48">
            <a:extLst>
              <a:ext uri="{FF2B5EF4-FFF2-40B4-BE49-F238E27FC236}">
                <a16:creationId xmlns:a16="http://schemas.microsoft.com/office/drawing/2014/main" id="{66198C74-3E98-5B12-3D70-AD36829AFB2E}"/>
              </a:ext>
            </a:extLst>
          </p:cNvPr>
          <p:cNvSpPr/>
          <p:nvPr/>
        </p:nvSpPr>
        <p:spPr>
          <a:xfrm>
            <a:off x="1817961" y="443086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 </a:t>
            </a:r>
            <a:r>
              <a:rPr lang="de-DE" sz="1200" dirty="0" err="1">
                <a:solidFill>
                  <a:schemeClr val="tx1"/>
                </a:solidFill>
                <a:latin typeface="Times New Roman" panose="02020603050405020304" pitchFamily="18" charset="0"/>
                <a:cs typeface="Times New Roman" panose="02020603050405020304" pitchFamily="18" charset="0"/>
              </a:rPr>
              <a:t>view</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to</a:t>
            </a:r>
            <a:r>
              <a:rPr lang="de-DE" sz="1200" dirty="0">
                <a:solidFill>
                  <a:schemeClr val="tx1"/>
                </a:solidFill>
                <a:latin typeface="Times New Roman" panose="02020603050405020304" pitchFamily="18" charset="0"/>
                <a:cs typeface="Times New Roman" panose="02020603050405020304" pitchFamily="18" charset="0"/>
              </a:rPr>
              <a:t> kill</a:t>
            </a:r>
          </a:p>
        </p:txBody>
      </p:sp>
      <p:sp>
        <p:nvSpPr>
          <p:cNvPr id="50" name="Rechteck: abgerundete Ecken 49">
            <a:extLst>
              <a:ext uri="{FF2B5EF4-FFF2-40B4-BE49-F238E27FC236}">
                <a16:creationId xmlns:a16="http://schemas.microsoft.com/office/drawing/2014/main" id="{C6E8FF9D-C007-EF4B-4053-66D36A6F9E27}"/>
              </a:ext>
            </a:extLst>
          </p:cNvPr>
          <p:cNvSpPr/>
          <p:nvPr/>
        </p:nvSpPr>
        <p:spPr>
          <a:xfrm>
            <a:off x="3604514" y="443086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Writing’s</a:t>
            </a:r>
            <a:r>
              <a:rPr lang="de-DE" sz="1200" dirty="0">
                <a:solidFill>
                  <a:schemeClr val="tx1"/>
                </a:solidFill>
                <a:latin typeface="Times New Roman" panose="02020603050405020304" pitchFamily="18" charset="0"/>
                <a:cs typeface="Times New Roman" panose="02020603050405020304" pitchFamily="18" charset="0"/>
              </a:rPr>
              <a:t> on </a:t>
            </a:r>
          </a:p>
          <a:p>
            <a:pPr algn="ctr"/>
            <a:r>
              <a:rPr lang="de-DE" sz="1200" dirty="0" err="1">
                <a:solidFill>
                  <a:schemeClr val="tx1"/>
                </a:solidFill>
                <a:latin typeface="Times New Roman" panose="02020603050405020304" pitchFamily="18" charset="0"/>
                <a:cs typeface="Times New Roman" panose="02020603050405020304" pitchFamily="18" charset="0"/>
              </a:rPr>
              <a:t>the</a:t>
            </a:r>
            <a:r>
              <a:rPr lang="de-DE" sz="1200" dirty="0">
                <a:solidFill>
                  <a:schemeClr val="tx1"/>
                </a:solidFill>
                <a:latin typeface="Times New Roman" panose="02020603050405020304" pitchFamily="18" charset="0"/>
                <a:cs typeface="Times New Roman" panose="02020603050405020304" pitchFamily="18" charset="0"/>
              </a:rPr>
              <a:t> wall</a:t>
            </a:r>
          </a:p>
        </p:txBody>
      </p:sp>
      <p:sp>
        <p:nvSpPr>
          <p:cNvPr id="51" name="Rechteck: abgerundete Ecken 50">
            <a:extLst>
              <a:ext uri="{FF2B5EF4-FFF2-40B4-BE49-F238E27FC236}">
                <a16:creationId xmlns:a16="http://schemas.microsoft.com/office/drawing/2014/main" id="{EAA9A89A-D0E4-1FF4-8C9A-09126C7E4512}"/>
              </a:ext>
            </a:extLst>
          </p:cNvPr>
          <p:cNvSpPr/>
          <p:nvPr/>
        </p:nvSpPr>
        <p:spPr>
          <a:xfrm>
            <a:off x="5391065" y="443086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No</a:t>
            </a:r>
            <a:r>
              <a:rPr lang="de-DE" sz="1200" dirty="0">
                <a:solidFill>
                  <a:schemeClr val="tx1"/>
                </a:solidFill>
                <a:latin typeface="Times New Roman" panose="02020603050405020304" pitchFamily="18" charset="0"/>
                <a:cs typeface="Times New Roman" panose="02020603050405020304" pitchFamily="18" charset="0"/>
              </a:rPr>
              <a:t> time </a:t>
            </a:r>
            <a:r>
              <a:rPr lang="de-DE" sz="1200" dirty="0" err="1">
                <a:solidFill>
                  <a:schemeClr val="tx1"/>
                </a:solidFill>
                <a:latin typeface="Times New Roman" panose="02020603050405020304" pitchFamily="18" charset="0"/>
                <a:cs typeface="Times New Roman" panose="02020603050405020304" pitchFamily="18" charset="0"/>
              </a:rPr>
              <a:t>to</a:t>
            </a:r>
            <a:r>
              <a:rPr lang="de-DE" sz="1200" dirty="0">
                <a:solidFill>
                  <a:schemeClr val="tx1"/>
                </a:solidFill>
                <a:latin typeface="Times New Roman" panose="02020603050405020304" pitchFamily="18" charset="0"/>
                <a:cs typeface="Times New Roman" panose="02020603050405020304" pitchFamily="18" charset="0"/>
              </a:rPr>
              <a:t> die</a:t>
            </a:r>
          </a:p>
        </p:txBody>
      </p:sp>
      <p:sp>
        <p:nvSpPr>
          <p:cNvPr id="52" name="Rechteck 51">
            <a:extLst>
              <a:ext uri="{FF2B5EF4-FFF2-40B4-BE49-F238E27FC236}">
                <a16:creationId xmlns:a16="http://schemas.microsoft.com/office/drawing/2014/main" id="{F9E3A0EC-873B-3F57-D145-B5BBD08B9432}"/>
              </a:ext>
            </a:extLst>
          </p:cNvPr>
          <p:cNvSpPr/>
          <p:nvPr/>
        </p:nvSpPr>
        <p:spPr>
          <a:xfrm>
            <a:off x="1989000" y="499053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53" name="Rechteck: abgerundete Ecken 52">
            <a:extLst>
              <a:ext uri="{FF2B5EF4-FFF2-40B4-BE49-F238E27FC236}">
                <a16:creationId xmlns:a16="http://schemas.microsoft.com/office/drawing/2014/main" id="{BBF57C6D-A219-73F9-70F3-EF8FECB42040}"/>
              </a:ext>
            </a:extLst>
          </p:cNvPr>
          <p:cNvSpPr/>
          <p:nvPr/>
        </p:nvSpPr>
        <p:spPr>
          <a:xfrm>
            <a:off x="31410" y="57183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Bella, Edward, Jacob</a:t>
            </a:r>
          </a:p>
        </p:txBody>
      </p:sp>
      <p:sp>
        <p:nvSpPr>
          <p:cNvPr id="55" name="Rechteck: abgerundete Ecken 54">
            <a:extLst>
              <a:ext uri="{FF2B5EF4-FFF2-40B4-BE49-F238E27FC236}">
                <a16:creationId xmlns:a16="http://schemas.microsoft.com/office/drawing/2014/main" id="{E5E2F903-AF41-FAB2-DB7A-B907FE516EF1}"/>
              </a:ext>
            </a:extLst>
          </p:cNvPr>
          <p:cNvSpPr/>
          <p:nvPr/>
        </p:nvSpPr>
        <p:spPr>
          <a:xfrm>
            <a:off x="1817961" y="57183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Flatiron Building</a:t>
            </a:r>
          </a:p>
        </p:txBody>
      </p:sp>
      <p:sp>
        <p:nvSpPr>
          <p:cNvPr id="61" name="Rechteck: abgerundete Ecken 60">
            <a:extLst>
              <a:ext uri="{FF2B5EF4-FFF2-40B4-BE49-F238E27FC236}">
                <a16:creationId xmlns:a16="http://schemas.microsoft.com/office/drawing/2014/main" id="{A38C0344-1C46-8BE7-86D0-8408640674E2}"/>
              </a:ext>
            </a:extLst>
          </p:cNvPr>
          <p:cNvSpPr/>
          <p:nvPr/>
        </p:nvSpPr>
        <p:spPr>
          <a:xfrm>
            <a:off x="3604514" y="57183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Vorfahrt gewähren</a:t>
            </a:r>
          </a:p>
        </p:txBody>
      </p:sp>
      <p:sp>
        <p:nvSpPr>
          <p:cNvPr id="62" name="Rechteck: abgerundete Ecken 61">
            <a:extLst>
              <a:ext uri="{FF2B5EF4-FFF2-40B4-BE49-F238E27FC236}">
                <a16:creationId xmlns:a16="http://schemas.microsoft.com/office/drawing/2014/main" id="{90C833F3-834E-FF4F-63D6-6AD3DF3FF476}"/>
              </a:ext>
            </a:extLst>
          </p:cNvPr>
          <p:cNvSpPr/>
          <p:nvPr/>
        </p:nvSpPr>
        <p:spPr>
          <a:xfrm>
            <a:off x="5391065" y="57183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Triangel</a:t>
            </a:r>
          </a:p>
        </p:txBody>
      </p:sp>
      <p:sp>
        <p:nvSpPr>
          <p:cNvPr id="63" name="Rechteck 62">
            <a:extLst>
              <a:ext uri="{FF2B5EF4-FFF2-40B4-BE49-F238E27FC236}">
                <a16:creationId xmlns:a16="http://schemas.microsoft.com/office/drawing/2014/main" id="{E72A2E6C-70B4-1235-40D2-7D1739BEBCFC}"/>
              </a:ext>
            </a:extLst>
          </p:cNvPr>
          <p:cNvSpPr/>
          <p:nvPr/>
        </p:nvSpPr>
        <p:spPr>
          <a:xfrm>
            <a:off x="1989000" y="628645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69" name="Textfeld 68">
            <a:extLst>
              <a:ext uri="{FF2B5EF4-FFF2-40B4-BE49-F238E27FC236}">
                <a16:creationId xmlns:a16="http://schemas.microsoft.com/office/drawing/2014/main" id="{47CFD8C7-EDE1-8B91-633F-CE67BA65D569}"/>
              </a:ext>
            </a:extLst>
          </p:cNvPr>
          <p:cNvSpPr txBox="1"/>
          <p:nvPr/>
        </p:nvSpPr>
        <p:spPr>
          <a:xfrm>
            <a:off x="73706" y="6695787"/>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14</a:t>
            </a:r>
          </a:p>
        </p:txBody>
      </p:sp>
      <p:sp>
        <p:nvSpPr>
          <p:cNvPr id="70" name="Rechteck: abgerundete Ecken 69">
            <a:extLst>
              <a:ext uri="{FF2B5EF4-FFF2-40B4-BE49-F238E27FC236}">
                <a16:creationId xmlns:a16="http://schemas.microsoft.com/office/drawing/2014/main" id="{EC424B73-FF19-E16D-5BA9-A3F47F3E57CF}"/>
              </a:ext>
            </a:extLst>
          </p:cNvPr>
          <p:cNvSpPr/>
          <p:nvPr/>
        </p:nvSpPr>
        <p:spPr>
          <a:xfrm>
            <a:off x="31410" y="82622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Flagge des US Marine Corps</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73" name="Rechteck: abgerundete Ecken 72">
            <a:extLst>
              <a:ext uri="{FF2B5EF4-FFF2-40B4-BE49-F238E27FC236}">
                <a16:creationId xmlns:a16="http://schemas.microsoft.com/office/drawing/2014/main" id="{7815ADDA-C077-C19B-087D-B80AAB1E567F}"/>
              </a:ext>
            </a:extLst>
          </p:cNvPr>
          <p:cNvSpPr/>
          <p:nvPr/>
        </p:nvSpPr>
        <p:spPr>
          <a:xfrm>
            <a:off x="1817961" y="82622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2 Golfbälle und Nagelknipser</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74" name="Rechteck: abgerundete Ecken 73">
            <a:extLst>
              <a:ext uri="{FF2B5EF4-FFF2-40B4-BE49-F238E27FC236}">
                <a16:creationId xmlns:a16="http://schemas.microsoft.com/office/drawing/2014/main" id="{A38F9670-3EC3-EFBC-B2D6-87AF06CE8D27}"/>
              </a:ext>
            </a:extLst>
          </p:cNvPr>
          <p:cNvSpPr/>
          <p:nvPr/>
        </p:nvSpPr>
        <p:spPr>
          <a:xfrm>
            <a:off x="3604514" y="82622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Urinsammel-einheit</a:t>
            </a:r>
          </a:p>
        </p:txBody>
      </p:sp>
      <p:sp>
        <p:nvSpPr>
          <p:cNvPr id="76" name="Rechteck: abgerundete Ecken 75">
            <a:extLst>
              <a:ext uri="{FF2B5EF4-FFF2-40B4-BE49-F238E27FC236}">
                <a16:creationId xmlns:a16="http://schemas.microsoft.com/office/drawing/2014/main" id="{4B7372A9-21EB-0B0A-DB74-674454BED795}"/>
              </a:ext>
            </a:extLst>
          </p:cNvPr>
          <p:cNvSpPr/>
          <p:nvPr/>
        </p:nvSpPr>
        <p:spPr>
          <a:xfrm>
            <a:off x="5391065" y="826229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Portrait von James Irwin</a:t>
            </a:r>
          </a:p>
        </p:txBody>
      </p:sp>
      <p:sp>
        <p:nvSpPr>
          <p:cNvPr id="77" name="Rechteck 76">
            <a:extLst>
              <a:ext uri="{FF2B5EF4-FFF2-40B4-BE49-F238E27FC236}">
                <a16:creationId xmlns:a16="http://schemas.microsoft.com/office/drawing/2014/main" id="{F7ABC38A-3A1F-C102-F1BC-26BC42D66F02}"/>
              </a:ext>
            </a:extLst>
          </p:cNvPr>
          <p:cNvSpPr/>
          <p:nvPr/>
        </p:nvSpPr>
        <p:spPr>
          <a:xfrm>
            <a:off x="1989000" y="882578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79" name="Rechteck: abgerundete Ecken 78">
            <a:extLst>
              <a:ext uri="{FF2B5EF4-FFF2-40B4-BE49-F238E27FC236}">
                <a16:creationId xmlns:a16="http://schemas.microsoft.com/office/drawing/2014/main" id="{7DD43825-E770-6B8D-13D0-A1B8EBAD3342}"/>
              </a:ext>
            </a:extLst>
          </p:cNvPr>
          <p:cNvSpPr/>
          <p:nvPr/>
        </p:nvSpPr>
        <p:spPr>
          <a:xfrm>
            <a:off x="29870" y="95515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Scarlett Johansson</a:t>
            </a:r>
          </a:p>
        </p:txBody>
      </p:sp>
      <p:sp>
        <p:nvSpPr>
          <p:cNvPr id="85" name="Rechteck: abgerundete Ecken 84">
            <a:extLst>
              <a:ext uri="{FF2B5EF4-FFF2-40B4-BE49-F238E27FC236}">
                <a16:creationId xmlns:a16="http://schemas.microsoft.com/office/drawing/2014/main" id="{7C4FE7DF-9A7B-1DD0-F9F4-BB95C8A676DA}"/>
              </a:ext>
            </a:extLst>
          </p:cNvPr>
          <p:cNvSpPr/>
          <p:nvPr/>
        </p:nvSpPr>
        <p:spPr>
          <a:xfrm>
            <a:off x="1816316" y="95515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Roman Lochmann</a:t>
            </a:r>
          </a:p>
        </p:txBody>
      </p:sp>
      <p:sp>
        <p:nvSpPr>
          <p:cNvPr id="86" name="Rechteck: abgerundete Ecken 85">
            <a:extLst>
              <a:ext uri="{FF2B5EF4-FFF2-40B4-BE49-F238E27FC236}">
                <a16:creationId xmlns:a16="http://schemas.microsoft.com/office/drawing/2014/main" id="{00FD9285-A817-E3DA-2DB5-2BAAA9D39F78}"/>
              </a:ext>
            </a:extLst>
          </p:cNvPr>
          <p:cNvSpPr/>
          <p:nvPr/>
        </p:nvSpPr>
        <p:spPr>
          <a:xfrm>
            <a:off x="3602762" y="95515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Cole </a:t>
            </a:r>
            <a:r>
              <a:rPr lang="de-DE" sz="1200" dirty="0" err="1">
                <a:solidFill>
                  <a:schemeClr val="tx1"/>
                </a:solidFill>
                <a:latin typeface="Times New Roman" panose="02020603050405020304" pitchFamily="18" charset="0"/>
                <a:cs typeface="Times New Roman" panose="02020603050405020304" pitchFamily="18" charset="0"/>
              </a:rPr>
              <a:t>Sprouse</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87" name="Rechteck: abgerundete Ecken 86">
            <a:extLst>
              <a:ext uri="{FF2B5EF4-FFF2-40B4-BE49-F238E27FC236}">
                <a16:creationId xmlns:a16="http://schemas.microsoft.com/office/drawing/2014/main" id="{3C464CDA-F58A-F34F-824C-4E887763EEB7}"/>
              </a:ext>
            </a:extLst>
          </p:cNvPr>
          <p:cNvSpPr/>
          <p:nvPr/>
        </p:nvSpPr>
        <p:spPr>
          <a:xfrm>
            <a:off x="5389207" y="955150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Tom Kaulitz</a:t>
            </a:r>
          </a:p>
        </p:txBody>
      </p:sp>
      <p:sp>
        <p:nvSpPr>
          <p:cNvPr id="88" name="Rechteck 87">
            <a:extLst>
              <a:ext uri="{FF2B5EF4-FFF2-40B4-BE49-F238E27FC236}">
                <a16:creationId xmlns:a16="http://schemas.microsoft.com/office/drawing/2014/main" id="{0B399F4F-286B-BBFC-9467-5C1EB8198F2A}"/>
              </a:ext>
            </a:extLst>
          </p:cNvPr>
          <p:cNvSpPr/>
          <p:nvPr/>
        </p:nvSpPr>
        <p:spPr>
          <a:xfrm>
            <a:off x="1989000" y="10118975"/>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90" name="Rechteck: abgerundete Ecken 89">
            <a:extLst>
              <a:ext uri="{FF2B5EF4-FFF2-40B4-BE49-F238E27FC236}">
                <a16:creationId xmlns:a16="http://schemas.microsoft.com/office/drawing/2014/main" id="{05CBF5BE-E3F7-3381-E255-8CDDEBE668CA}"/>
              </a:ext>
            </a:extLst>
          </p:cNvPr>
          <p:cNvSpPr/>
          <p:nvPr/>
        </p:nvSpPr>
        <p:spPr>
          <a:xfrm>
            <a:off x="31410" y="1078909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Poststraße</a:t>
            </a:r>
          </a:p>
        </p:txBody>
      </p:sp>
      <p:sp>
        <p:nvSpPr>
          <p:cNvPr id="91" name="Rechteck: abgerundete Ecken 90">
            <a:extLst>
              <a:ext uri="{FF2B5EF4-FFF2-40B4-BE49-F238E27FC236}">
                <a16:creationId xmlns:a16="http://schemas.microsoft.com/office/drawing/2014/main" id="{3ADFB5F4-1AD1-6605-BFBB-F198C13260B7}"/>
              </a:ext>
            </a:extLst>
          </p:cNvPr>
          <p:cNvSpPr/>
          <p:nvPr/>
        </p:nvSpPr>
        <p:spPr>
          <a:xfrm>
            <a:off x="1817961" y="1078909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Schillerstraße</a:t>
            </a:r>
          </a:p>
        </p:txBody>
      </p:sp>
      <p:sp>
        <p:nvSpPr>
          <p:cNvPr id="107" name="Rechteck: abgerundete Ecken 106">
            <a:extLst>
              <a:ext uri="{FF2B5EF4-FFF2-40B4-BE49-F238E27FC236}">
                <a16:creationId xmlns:a16="http://schemas.microsoft.com/office/drawing/2014/main" id="{ABEFCC6E-B123-FAF8-79A4-AC91F986AD59}"/>
              </a:ext>
            </a:extLst>
          </p:cNvPr>
          <p:cNvSpPr/>
          <p:nvPr/>
        </p:nvSpPr>
        <p:spPr>
          <a:xfrm>
            <a:off x="3604514" y="1078909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Wasserwerk</a:t>
            </a:r>
          </a:p>
        </p:txBody>
      </p:sp>
      <p:sp>
        <p:nvSpPr>
          <p:cNvPr id="108" name="Rechteck: abgerundete Ecken 107">
            <a:extLst>
              <a:ext uri="{FF2B5EF4-FFF2-40B4-BE49-F238E27FC236}">
                <a16:creationId xmlns:a16="http://schemas.microsoft.com/office/drawing/2014/main" id="{68686184-43F6-B879-092F-194699001295}"/>
              </a:ext>
            </a:extLst>
          </p:cNvPr>
          <p:cNvSpPr/>
          <p:nvPr/>
        </p:nvSpPr>
        <p:spPr>
          <a:xfrm>
            <a:off x="5391065" y="1078909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Los</a:t>
            </a:r>
          </a:p>
        </p:txBody>
      </p:sp>
      <p:sp>
        <p:nvSpPr>
          <p:cNvPr id="109" name="Rechteck 108">
            <a:extLst>
              <a:ext uri="{FF2B5EF4-FFF2-40B4-BE49-F238E27FC236}">
                <a16:creationId xmlns:a16="http://schemas.microsoft.com/office/drawing/2014/main" id="{A355FAF8-D1B9-42C3-2BFF-6D4D8D3E63A0}"/>
              </a:ext>
            </a:extLst>
          </p:cNvPr>
          <p:cNvSpPr/>
          <p:nvPr/>
        </p:nvSpPr>
        <p:spPr>
          <a:xfrm>
            <a:off x="1989000" y="1134584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11" name="Textfeld 110">
            <a:extLst>
              <a:ext uri="{FF2B5EF4-FFF2-40B4-BE49-F238E27FC236}">
                <a16:creationId xmlns:a16="http://schemas.microsoft.com/office/drawing/2014/main" id="{45366BB8-308E-636F-3399-69D4455FE3C0}"/>
              </a:ext>
            </a:extLst>
          </p:cNvPr>
          <p:cNvSpPr txBox="1"/>
          <p:nvPr/>
        </p:nvSpPr>
        <p:spPr>
          <a:xfrm>
            <a:off x="73706" y="4127077"/>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12</a:t>
            </a:r>
          </a:p>
        </p:txBody>
      </p:sp>
      <p:sp>
        <p:nvSpPr>
          <p:cNvPr id="112" name="Textfeld 111">
            <a:extLst>
              <a:ext uri="{FF2B5EF4-FFF2-40B4-BE49-F238E27FC236}">
                <a16:creationId xmlns:a16="http://schemas.microsoft.com/office/drawing/2014/main" id="{BC948044-ABAD-50BD-86E1-EC7FC580DDE8}"/>
              </a:ext>
            </a:extLst>
          </p:cNvPr>
          <p:cNvSpPr txBox="1"/>
          <p:nvPr/>
        </p:nvSpPr>
        <p:spPr>
          <a:xfrm>
            <a:off x="73706" y="5406525"/>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13</a:t>
            </a:r>
          </a:p>
        </p:txBody>
      </p:sp>
      <p:sp>
        <p:nvSpPr>
          <p:cNvPr id="113" name="Textfeld 112">
            <a:extLst>
              <a:ext uri="{FF2B5EF4-FFF2-40B4-BE49-F238E27FC236}">
                <a16:creationId xmlns:a16="http://schemas.microsoft.com/office/drawing/2014/main" id="{79262D8A-7105-8915-7B27-7AB4D29BED31}"/>
              </a:ext>
            </a:extLst>
          </p:cNvPr>
          <p:cNvSpPr txBox="1"/>
          <p:nvPr/>
        </p:nvSpPr>
        <p:spPr>
          <a:xfrm>
            <a:off x="73706" y="7964786"/>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15</a:t>
            </a:r>
          </a:p>
        </p:txBody>
      </p:sp>
      <p:sp>
        <p:nvSpPr>
          <p:cNvPr id="114" name="Textfeld 113">
            <a:extLst>
              <a:ext uri="{FF2B5EF4-FFF2-40B4-BE49-F238E27FC236}">
                <a16:creationId xmlns:a16="http://schemas.microsoft.com/office/drawing/2014/main" id="{A282D384-701E-3392-8DD0-2094B4573923}"/>
              </a:ext>
            </a:extLst>
          </p:cNvPr>
          <p:cNvSpPr txBox="1"/>
          <p:nvPr/>
        </p:nvSpPr>
        <p:spPr>
          <a:xfrm>
            <a:off x="73706" y="9253936"/>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16</a:t>
            </a:r>
          </a:p>
        </p:txBody>
      </p:sp>
      <p:sp>
        <p:nvSpPr>
          <p:cNvPr id="115" name="Textfeld 114">
            <a:extLst>
              <a:ext uri="{FF2B5EF4-FFF2-40B4-BE49-F238E27FC236}">
                <a16:creationId xmlns:a16="http://schemas.microsoft.com/office/drawing/2014/main" id="{66B6EB5F-5BC8-7246-6BE4-51B0F64B391D}"/>
              </a:ext>
            </a:extLst>
          </p:cNvPr>
          <p:cNvSpPr txBox="1"/>
          <p:nvPr/>
        </p:nvSpPr>
        <p:spPr>
          <a:xfrm>
            <a:off x="73706" y="10507266"/>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17</a:t>
            </a:r>
          </a:p>
        </p:txBody>
      </p:sp>
      <p:sp>
        <p:nvSpPr>
          <p:cNvPr id="2" name="Rechteck: abgerundete Ecken 1">
            <a:extLst>
              <a:ext uri="{FF2B5EF4-FFF2-40B4-BE49-F238E27FC236}">
                <a16:creationId xmlns:a16="http://schemas.microsoft.com/office/drawing/2014/main" id="{85CAB5CE-EC29-0E88-0D93-4E78B86C4C70}"/>
              </a:ext>
            </a:extLst>
          </p:cNvPr>
          <p:cNvSpPr/>
          <p:nvPr/>
        </p:nvSpPr>
        <p:spPr>
          <a:xfrm>
            <a:off x="14482" y="6994456"/>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Fledermaus</a:t>
            </a:r>
          </a:p>
        </p:txBody>
      </p:sp>
      <p:sp>
        <p:nvSpPr>
          <p:cNvPr id="3" name="Rechteck: abgerundete Ecken 2">
            <a:extLst>
              <a:ext uri="{FF2B5EF4-FFF2-40B4-BE49-F238E27FC236}">
                <a16:creationId xmlns:a16="http://schemas.microsoft.com/office/drawing/2014/main" id="{3C6D7167-95B4-329C-DBEE-8622EAF0C40D}"/>
              </a:ext>
            </a:extLst>
          </p:cNvPr>
          <p:cNvSpPr/>
          <p:nvPr/>
        </p:nvSpPr>
        <p:spPr>
          <a:xfrm>
            <a:off x="1801033" y="6994456"/>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Frosch</a:t>
            </a:r>
          </a:p>
        </p:txBody>
      </p:sp>
      <p:sp>
        <p:nvSpPr>
          <p:cNvPr id="35" name="Rechteck: abgerundete Ecken 34">
            <a:extLst>
              <a:ext uri="{FF2B5EF4-FFF2-40B4-BE49-F238E27FC236}">
                <a16:creationId xmlns:a16="http://schemas.microsoft.com/office/drawing/2014/main" id="{6A5D5763-743A-4F05-18BE-C5D8F4EA55F1}"/>
              </a:ext>
            </a:extLst>
          </p:cNvPr>
          <p:cNvSpPr/>
          <p:nvPr/>
        </p:nvSpPr>
        <p:spPr>
          <a:xfrm>
            <a:off x="3587586" y="6994456"/>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Himbeere</a:t>
            </a:r>
          </a:p>
        </p:txBody>
      </p:sp>
      <p:sp>
        <p:nvSpPr>
          <p:cNvPr id="36" name="Rechteck: abgerundete Ecken 35">
            <a:extLst>
              <a:ext uri="{FF2B5EF4-FFF2-40B4-BE49-F238E27FC236}">
                <a16:creationId xmlns:a16="http://schemas.microsoft.com/office/drawing/2014/main" id="{EB1324D2-621A-9164-BF62-AA8BD8356878}"/>
              </a:ext>
            </a:extLst>
          </p:cNvPr>
          <p:cNvSpPr/>
          <p:nvPr/>
        </p:nvSpPr>
        <p:spPr>
          <a:xfrm>
            <a:off x="5374137" y="6994456"/>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Goldbär</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08058F69-84A9-AE8F-996F-6438E7E8596C}"/>
              </a:ext>
            </a:extLst>
          </p:cNvPr>
          <p:cNvSpPr/>
          <p:nvPr/>
        </p:nvSpPr>
        <p:spPr>
          <a:xfrm>
            <a:off x="1972072" y="7551204"/>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2" name="Rechteck: abgerundete Ecken 21">
            <a:extLst>
              <a:ext uri="{FF2B5EF4-FFF2-40B4-BE49-F238E27FC236}">
                <a16:creationId xmlns:a16="http://schemas.microsoft.com/office/drawing/2014/main" id="{99A6811F-48B8-8F56-FC51-21CE53C7597C}"/>
              </a:ext>
            </a:extLst>
          </p:cNvPr>
          <p:cNvSpPr/>
          <p:nvPr/>
        </p:nvSpPr>
        <p:spPr>
          <a:xfrm>
            <a:off x="31415" y="31411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Bernadotte</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3" name="Rechteck: abgerundete Ecken 22">
            <a:extLst>
              <a:ext uri="{FF2B5EF4-FFF2-40B4-BE49-F238E27FC236}">
                <a16:creationId xmlns:a16="http://schemas.microsoft.com/office/drawing/2014/main" id="{71BD9694-663C-CDE8-668C-015907D12472}"/>
              </a:ext>
            </a:extLst>
          </p:cNvPr>
          <p:cNvSpPr/>
          <p:nvPr/>
        </p:nvSpPr>
        <p:spPr>
          <a:xfrm>
            <a:off x="1817966" y="31411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Welfen</a:t>
            </a:r>
          </a:p>
        </p:txBody>
      </p:sp>
      <p:sp>
        <p:nvSpPr>
          <p:cNvPr id="24" name="Rechteck: abgerundete Ecken 23">
            <a:extLst>
              <a:ext uri="{FF2B5EF4-FFF2-40B4-BE49-F238E27FC236}">
                <a16:creationId xmlns:a16="http://schemas.microsoft.com/office/drawing/2014/main" id="{C3F44402-B6C8-1F8F-582B-6F560A479198}"/>
              </a:ext>
            </a:extLst>
          </p:cNvPr>
          <p:cNvSpPr/>
          <p:nvPr/>
        </p:nvSpPr>
        <p:spPr>
          <a:xfrm>
            <a:off x="3604519" y="31411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Grimaldi</a:t>
            </a:r>
          </a:p>
        </p:txBody>
      </p:sp>
      <p:sp>
        <p:nvSpPr>
          <p:cNvPr id="25" name="Rechteck: abgerundete Ecken 24">
            <a:extLst>
              <a:ext uri="{FF2B5EF4-FFF2-40B4-BE49-F238E27FC236}">
                <a16:creationId xmlns:a16="http://schemas.microsoft.com/office/drawing/2014/main" id="{8BFB2939-31CF-5504-BFAE-E356FC1C4F07}"/>
              </a:ext>
            </a:extLst>
          </p:cNvPr>
          <p:cNvSpPr/>
          <p:nvPr/>
        </p:nvSpPr>
        <p:spPr>
          <a:xfrm>
            <a:off x="5391070" y="31411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Wittelsbach</a:t>
            </a:r>
          </a:p>
        </p:txBody>
      </p:sp>
      <p:sp>
        <p:nvSpPr>
          <p:cNvPr id="26" name="Rechteck 25">
            <a:extLst>
              <a:ext uri="{FF2B5EF4-FFF2-40B4-BE49-F238E27FC236}">
                <a16:creationId xmlns:a16="http://schemas.microsoft.com/office/drawing/2014/main" id="{4F96407B-8395-471B-EA84-CC53C801FBA2}"/>
              </a:ext>
            </a:extLst>
          </p:cNvPr>
          <p:cNvSpPr/>
          <p:nvPr/>
        </p:nvSpPr>
        <p:spPr>
          <a:xfrm>
            <a:off x="1989005" y="369789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CAAEC029-3D21-8D31-4A13-BF7626A11A6E}"/>
              </a:ext>
            </a:extLst>
          </p:cNvPr>
          <p:cNvSpPr txBox="1"/>
          <p:nvPr/>
        </p:nvSpPr>
        <p:spPr>
          <a:xfrm>
            <a:off x="3674707" y="118628"/>
            <a:ext cx="3429000" cy="307777"/>
          </a:xfrm>
          <a:prstGeom prst="rect">
            <a:avLst/>
          </a:prstGeom>
          <a:noFill/>
        </p:spPr>
        <p:txBody>
          <a:bodyPr wrap="square">
            <a:spAutoFit/>
          </a:bodyPr>
          <a:lstStyle/>
          <a:p>
            <a:r>
              <a:rPr lang="de-DE" sz="1400" dirty="0">
                <a:latin typeface="Times New Roman" panose="02020603050405020304" pitchFamily="18" charset="0"/>
                <a:cs typeface="Times New Roman" panose="02020603050405020304" pitchFamily="18" charset="0"/>
              </a:rPr>
              <a:t>Team: ____________________</a:t>
            </a:r>
            <a:endParaRPr lang="de-DE" sz="1400" dirty="0"/>
          </a:p>
        </p:txBody>
      </p:sp>
    </p:spTree>
    <p:extLst>
      <p:ext uri="{BB962C8B-B14F-4D97-AF65-F5344CB8AC3E}">
        <p14:creationId xmlns:p14="http://schemas.microsoft.com/office/powerpoint/2010/main" val="42235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8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8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9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07"/>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08"/>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animBg="1"/>
      <p:bldP spid="31" grpId="0" animBg="1"/>
      <p:bldP spid="34" grpId="0" animBg="1"/>
      <p:bldP spid="37" grpId="0" animBg="1"/>
      <p:bldP spid="38" grpId="0" animBg="1"/>
      <p:bldP spid="39" grpId="0" animBg="1"/>
      <p:bldP spid="49" grpId="0" animBg="1"/>
      <p:bldP spid="50" grpId="0" animBg="1"/>
      <p:bldP spid="51" grpId="0" animBg="1"/>
      <p:bldP spid="52" grpId="0" animBg="1"/>
      <p:bldP spid="55" grpId="0" animBg="1"/>
      <p:bldP spid="61" grpId="0" animBg="1"/>
      <p:bldP spid="62" grpId="0" animBg="1"/>
      <p:bldP spid="63" grpId="0" animBg="1"/>
      <p:bldP spid="73" grpId="0" animBg="1"/>
      <p:bldP spid="74" grpId="0" animBg="1"/>
      <p:bldP spid="76" grpId="0" animBg="1"/>
      <p:bldP spid="77" grpId="0" animBg="1"/>
      <p:bldP spid="85" grpId="0" animBg="1"/>
      <p:bldP spid="86" grpId="0" animBg="1"/>
      <p:bldP spid="87" grpId="0" animBg="1"/>
      <p:bldP spid="88" grpId="0" animBg="1"/>
      <p:bldP spid="91" grpId="0" animBg="1"/>
      <p:bldP spid="107" grpId="0" animBg="1"/>
      <p:bldP spid="108" grpId="0" animBg="1"/>
      <p:bldP spid="109" grpId="0" animBg="1"/>
      <p:bldP spid="3" grpId="0" animBg="1"/>
      <p:bldP spid="35" grpId="0" animBg="1"/>
      <p:bldP spid="36" grpId="0" animBg="1"/>
      <p:bldP spid="4" grpId="0" animBg="1"/>
      <p:bldP spid="23" grpId="0" animBg="1"/>
      <p:bldP spid="24" grpId="0" animBg="1"/>
      <p:bldP spid="25" grpId="0" animBg="1"/>
      <p:bldP spid="2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310</Words>
  <Application>Microsoft Office PowerPoint</Application>
  <PresentationFormat>Breitbild</PresentationFormat>
  <Paragraphs>100</Paragraphs>
  <Slides>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Times New Roman</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Rebekka</dc:creator>
  <cp:lastModifiedBy> </cp:lastModifiedBy>
  <cp:revision>155</cp:revision>
  <cp:lastPrinted>2024-09-28T13:39:24Z</cp:lastPrinted>
  <dcterms:created xsi:type="dcterms:W3CDTF">2023-08-31T10:00:30Z</dcterms:created>
  <dcterms:modified xsi:type="dcterms:W3CDTF">2024-10-09T16:14:16Z</dcterms:modified>
</cp:coreProperties>
</file>